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6" r:id="rId1"/>
    <p:sldMasterId id="2147483677" r:id="rId2"/>
    <p:sldMasterId id="2147483678" r:id="rId3"/>
  </p:sldMasterIdLst>
  <p:notesMasterIdLst>
    <p:notesMasterId r:id="rId68"/>
  </p:notesMasterIdLst>
  <p:sldIdLst>
    <p:sldId id="256" r:id="rId4"/>
    <p:sldId id="257" r:id="rId5"/>
    <p:sldId id="304" r:id="rId6"/>
    <p:sldId id="260" r:id="rId7"/>
    <p:sldId id="268" r:id="rId8"/>
    <p:sldId id="261" r:id="rId9"/>
    <p:sldId id="308" r:id="rId10"/>
    <p:sldId id="309" r:id="rId11"/>
    <p:sldId id="310" r:id="rId12"/>
    <p:sldId id="311" r:id="rId13"/>
    <p:sldId id="305" r:id="rId14"/>
    <p:sldId id="312" r:id="rId15"/>
    <p:sldId id="264" r:id="rId16"/>
    <p:sldId id="323" r:id="rId17"/>
    <p:sldId id="316" r:id="rId18"/>
    <p:sldId id="317" r:id="rId19"/>
    <p:sldId id="262" r:id="rId20"/>
    <p:sldId id="314" r:id="rId21"/>
    <p:sldId id="315" r:id="rId22"/>
    <p:sldId id="318" r:id="rId23"/>
    <p:sldId id="319" r:id="rId24"/>
    <p:sldId id="344" r:id="rId25"/>
    <p:sldId id="321" r:id="rId26"/>
    <p:sldId id="320" r:id="rId27"/>
    <p:sldId id="285" r:id="rId28"/>
    <p:sldId id="302" r:id="rId29"/>
    <p:sldId id="345" r:id="rId30"/>
    <p:sldId id="267" r:id="rId31"/>
    <p:sldId id="313" r:id="rId32"/>
    <p:sldId id="275" r:id="rId33"/>
    <p:sldId id="263" r:id="rId34"/>
    <p:sldId id="307" r:id="rId35"/>
    <p:sldId id="259" r:id="rId36"/>
    <p:sldId id="306" r:id="rId37"/>
    <p:sldId id="266" r:id="rId38"/>
    <p:sldId id="270" r:id="rId39"/>
    <p:sldId id="271" r:id="rId40"/>
    <p:sldId id="272" r:id="rId41"/>
    <p:sldId id="273" r:id="rId42"/>
    <p:sldId id="274" r:id="rId43"/>
    <p:sldId id="276" r:id="rId44"/>
    <p:sldId id="277" r:id="rId45"/>
    <p:sldId id="278" r:id="rId46"/>
    <p:sldId id="279" r:id="rId47"/>
    <p:sldId id="280" r:id="rId48"/>
    <p:sldId id="284" r:id="rId49"/>
    <p:sldId id="286" r:id="rId50"/>
    <p:sldId id="287" r:id="rId51"/>
    <p:sldId id="288" r:id="rId52"/>
    <p:sldId id="289" r:id="rId53"/>
    <p:sldId id="290" r:id="rId54"/>
    <p:sldId id="291" r:id="rId55"/>
    <p:sldId id="258" r:id="rId56"/>
    <p:sldId id="292" r:id="rId57"/>
    <p:sldId id="293" r:id="rId58"/>
    <p:sldId id="294" r:id="rId59"/>
    <p:sldId id="295" r:id="rId60"/>
    <p:sldId id="296" r:id="rId61"/>
    <p:sldId id="297" r:id="rId62"/>
    <p:sldId id="298" r:id="rId63"/>
    <p:sldId id="299" r:id="rId64"/>
    <p:sldId id="300" r:id="rId65"/>
    <p:sldId id="301" r:id="rId66"/>
    <p:sldId id="303" r:id="rId67"/>
  </p:sldIdLst>
  <p:sldSz cx="9144000" cy="5143500" type="screen16x9"/>
  <p:notesSz cx="6858000" cy="9144000"/>
  <p:embeddedFontLst>
    <p:embeddedFont>
      <p:font typeface="Arvo" panose="020B0604020202020204" charset="0"/>
      <p:regular r:id="rId69"/>
      <p:bold r:id="rId70"/>
      <p:italic r:id="rId71"/>
      <p:boldItalic r:id="rId72"/>
    </p:embeddedFont>
    <p:embeddedFont>
      <p:font typeface="Calibri" panose="020F0502020204030204" pitchFamily="34" charset="0"/>
      <p:regular r:id="rId73"/>
      <p:bold r:id="rId74"/>
      <p:italic r:id="rId75"/>
      <p:boldItalic r:id="rId76"/>
    </p:embeddedFont>
    <p:embeddedFont>
      <p:font typeface="Nunito Sans" pitchFamily="2" charset="0"/>
      <p:regular r:id="rId77"/>
      <p:bold r:id="rId78"/>
      <p:italic r:id="rId79"/>
      <p:boldItalic r:id="rId80"/>
    </p:embeddedFont>
    <p:embeddedFont>
      <p:font typeface="Nunito Sans Black" pitchFamily="2" charset="0"/>
      <p:bold r:id="rId81"/>
      <p:boldItalic r:id="rId82"/>
    </p:embeddedFont>
    <p:embeddedFont>
      <p:font typeface="Nunito Sans ExtraBold" pitchFamily="2" charset="0"/>
      <p:bold r:id="rId83"/>
      <p:boldItalic r:id="rId84"/>
    </p:embeddedFont>
    <p:embeddedFont>
      <p:font typeface="Nunito Sans SemiBold" pitchFamily="2" charset="0"/>
      <p:regular r:id="rId85"/>
      <p:bold r:id="rId86"/>
      <p:italic r:id="rId87"/>
      <p:boldItalic r:id="rId88"/>
    </p:embeddedFont>
    <p:embeddedFont>
      <p:font typeface="Proxima Nova" panose="020B0604020202020204" charset="0"/>
      <p:regular r:id="rId89"/>
      <p:bold r:id="rId90"/>
      <p:italic r:id="rId91"/>
      <p:boldItalic r:id="rId92"/>
    </p:embeddedFont>
    <p:embeddedFont>
      <p:font typeface="Proxima Nova Semibold" panose="020B0604020202020204" charset="0"/>
      <p:regular r:id="rId93"/>
      <p:bold r:id="rId94"/>
      <p:boldItalic r:id="rId95"/>
    </p:embeddedFont>
    <p:embeddedFont>
      <p:font typeface="Quattrocento" panose="020B0604020202020204" charset="0"/>
      <p:regular r:id="rId96"/>
      <p:bold r:id="rId97"/>
    </p:embeddedFont>
    <p:embeddedFont>
      <p:font typeface="Roboto" panose="02000000000000000000" pitchFamily="2" charset="0"/>
      <p:regular r:id="rId98"/>
      <p:bold r:id="rId99"/>
      <p:italic r:id="rId100"/>
      <p:boldItalic r:id="rId101"/>
    </p:embeddedFont>
    <p:embeddedFont>
      <p:font typeface="Roboto Slab" panose="020B0604020202020204" charset="0"/>
      <p:regular r:id="rId102"/>
      <p:bold r:id="rId103"/>
    </p:embeddedFont>
    <p:embeddedFont>
      <p:font typeface="Roboto Slab Light" panose="020B0604020202020204" charset="0"/>
      <p:regular r:id="rId104"/>
      <p:bold r:id="rId105"/>
    </p:embeddedFont>
    <p:embeddedFont>
      <p:font typeface="Squada One" panose="020B0604020202020204" charset="0"/>
      <p:regular r:id="rId106"/>
    </p:embeddedFont>
    <p:embeddedFont>
      <p:font typeface="Ubuntu Light" panose="020B0604020202020204" charset="0"/>
      <p:regular r:id="rId107"/>
      <p:bold r:id="rId108"/>
      <p:italic r:id="rId109"/>
      <p:boldItalic r:id="rId1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921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7A36D3B-5995-4D15-B0ED-FA073AA61C88}">
  <a:tblStyle styleId="{77A36D3B-5995-4D15-B0ED-FA073AA61C88}"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7313" autoAdjust="0"/>
  </p:normalViewPr>
  <p:slideViewPr>
    <p:cSldViewPr snapToGrid="0">
      <p:cViewPr varScale="1">
        <p:scale>
          <a:sx n="79" d="100"/>
          <a:sy n="79" d="100"/>
        </p:scale>
        <p:origin x="120"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notesMaster" Target="notesMasters/notesMaster1.xml"/><Relationship Id="rId84" Type="http://schemas.openxmlformats.org/officeDocument/2006/relationships/font" Target="fonts/font16.fntdata"/><Relationship Id="rId89" Type="http://schemas.openxmlformats.org/officeDocument/2006/relationships/font" Target="fonts/font21.fntdata"/><Relationship Id="rId112" Type="http://schemas.openxmlformats.org/officeDocument/2006/relationships/viewProps" Target="viewProps.xml"/><Relationship Id="rId16" Type="http://schemas.openxmlformats.org/officeDocument/2006/relationships/slide" Target="slides/slide13.xml"/><Relationship Id="rId107" Type="http://schemas.openxmlformats.org/officeDocument/2006/relationships/font" Target="fonts/font39.fntdata"/><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6.fntdata"/><Relationship Id="rId79" Type="http://schemas.openxmlformats.org/officeDocument/2006/relationships/font" Target="fonts/font11.fntdata"/><Relationship Id="rId102" Type="http://schemas.openxmlformats.org/officeDocument/2006/relationships/font" Target="fonts/font34.fntdata"/><Relationship Id="rId5" Type="http://schemas.openxmlformats.org/officeDocument/2006/relationships/slide" Target="slides/slide2.xml"/><Relationship Id="rId90" Type="http://schemas.openxmlformats.org/officeDocument/2006/relationships/font" Target="fonts/font22.fntdata"/><Relationship Id="rId95" Type="http://schemas.openxmlformats.org/officeDocument/2006/relationships/font" Target="fonts/font27.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font" Target="fonts/font1.fntdata"/><Relationship Id="rId113" Type="http://schemas.openxmlformats.org/officeDocument/2006/relationships/theme" Target="theme/theme1.xml"/><Relationship Id="rId80" Type="http://schemas.openxmlformats.org/officeDocument/2006/relationships/font" Target="fonts/font12.fntdata"/><Relationship Id="rId85" Type="http://schemas.openxmlformats.org/officeDocument/2006/relationships/font" Target="fonts/font17.fntdata"/><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font" Target="fonts/font35.fntdata"/><Relationship Id="rId108" Type="http://schemas.openxmlformats.org/officeDocument/2006/relationships/font" Target="fonts/font40.fntdata"/><Relationship Id="rId54" Type="http://schemas.openxmlformats.org/officeDocument/2006/relationships/slide" Target="slides/slide51.xml"/><Relationship Id="rId70" Type="http://schemas.openxmlformats.org/officeDocument/2006/relationships/font" Target="fonts/font2.fntdata"/><Relationship Id="rId75" Type="http://schemas.openxmlformats.org/officeDocument/2006/relationships/font" Target="fonts/font7.fntdata"/><Relationship Id="rId91" Type="http://schemas.openxmlformats.org/officeDocument/2006/relationships/font" Target="fonts/font23.fntdata"/><Relationship Id="rId96"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font" Target="fonts/font38.fntdata"/><Relationship Id="rId114"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86" Type="http://schemas.openxmlformats.org/officeDocument/2006/relationships/font" Target="fonts/font18.fntdata"/><Relationship Id="rId94" Type="http://schemas.openxmlformats.org/officeDocument/2006/relationships/font" Target="fonts/font26.fntdata"/><Relationship Id="rId99" Type="http://schemas.openxmlformats.org/officeDocument/2006/relationships/font" Target="fonts/font31.fntdata"/><Relationship Id="rId101" Type="http://schemas.openxmlformats.org/officeDocument/2006/relationships/font" Target="fonts/font33.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font" Target="fonts/font41.fntdata"/><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8.fntdata"/><Relationship Id="rId97" Type="http://schemas.openxmlformats.org/officeDocument/2006/relationships/font" Target="fonts/font29.fntdata"/><Relationship Id="rId104" Type="http://schemas.openxmlformats.org/officeDocument/2006/relationships/font" Target="fonts/font36.fntdata"/><Relationship Id="rId7" Type="http://schemas.openxmlformats.org/officeDocument/2006/relationships/slide" Target="slides/slide4.xml"/><Relationship Id="rId71" Type="http://schemas.openxmlformats.org/officeDocument/2006/relationships/font" Target="fonts/font3.fntdata"/><Relationship Id="rId92" Type="http://schemas.openxmlformats.org/officeDocument/2006/relationships/font" Target="fonts/font24.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19.fntdata"/><Relationship Id="rId110" Type="http://schemas.openxmlformats.org/officeDocument/2006/relationships/font" Target="fonts/font42.fntdata"/><Relationship Id="rId61" Type="http://schemas.openxmlformats.org/officeDocument/2006/relationships/slide" Target="slides/slide58.xml"/><Relationship Id="rId82" Type="http://schemas.openxmlformats.org/officeDocument/2006/relationships/font" Target="fonts/font14.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9.fntdata"/><Relationship Id="rId100" Type="http://schemas.openxmlformats.org/officeDocument/2006/relationships/font" Target="fonts/font32.fntdata"/><Relationship Id="rId105" Type="http://schemas.openxmlformats.org/officeDocument/2006/relationships/font" Target="fonts/font37.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4.fntdata"/><Relationship Id="rId93" Type="http://schemas.openxmlformats.org/officeDocument/2006/relationships/font" Target="fonts/font25.fntdata"/><Relationship Id="rId98" Type="http://schemas.openxmlformats.org/officeDocument/2006/relationships/font" Target="fonts/font30.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font" Target="fonts/font15.fntdata"/><Relationship Id="rId88" Type="http://schemas.openxmlformats.org/officeDocument/2006/relationships/font" Target="fonts/font20.fntdata"/><Relationship Id="rId111" Type="http://schemas.openxmlformats.org/officeDocument/2006/relationships/presProps" Target="presProps.xml"/></Relationships>
</file>

<file path=ppt/media/image1.jpeg>
</file>

<file path=ppt/media/image2.jpg>
</file>

<file path=ppt/media/image3.jpeg>
</file>

<file path=ppt/media/image4.jp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E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7" name="Google Shape;31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37162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ZA" b="1" dirty="0"/>
              <a:t>Denzel. 2 minutes</a:t>
            </a:r>
            <a:endParaRPr b="1" dirty="0"/>
          </a:p>
        </p:txBody>
      </p:sp>
      <p:sp>
        <p:nvSpPr>
          <p:cNvPr id="352" name="Google Shape;35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8311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b="1" dirty="0"/>
          </a:p>
        </p:txBody>
      </p:sp>
      <p:sp>
        <p:nvSpPr>
          <p:cNvPr id="428" name="Google Shape;42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021444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87" name="Google Shape;38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s-ES" sz="1200" b="0" i="0" u="none" strike="noStrike" cap="none" smtClean="0">
                <a:solidFill>
                  <a:schemeClr val="dk1"/>
                </a:solidFill>
                <a:latin typeface="Calibri"/>
                <a:ea typeface="Calibri"/>
                <a:cs typeface="Calibri"/>
                <a:sym typeface="Calibri"/>
              </a:rPr>
              <a:t>14</a:t>
            </a:fld>
            <a:endParaRPr lang="es-E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808649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ZA" dirty="0"/>
          </a:p>
        </p:txBody>
      </p:sp>
      <p:sp>
        <p:nvSpPr>
          <p:cNvPr id="352" name="Google Shape;35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57232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b="1" dirty="0"/>
          </a:p>
        </p:txBody>
      </p:sp>
      <p:sp>
        <p:nvSpPr>
          <p:cNvPr id="428" name="Google Shape;42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651829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ZA" dirty="0"/>
              <a:t>The website's comprehensive rating system empowers users to assess and appraise accommodations, agents, and tenants, thereby facilitating well-informed decision-making and fostering a culture of quality, trust, and accountability. The incorporation of overarching ratings serves as invaluable reference markers, enriching the user experience and fortifying the platform's credibility. Our website's rating system allows users to give feedback on accommodations, agents, and tenants. Tenants can rate listings and agents, while agents can also rate their tenants. These ratings provide quick reference points for users, making it easier to make informed decisions and enhancing the trust and credibility of the platform.</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ZA"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ZA" dirty="0"/>
              <a:t>Login as a tenant and show case how the tenant rates and reviews the accommodation and agents and also how it displays. Also show how the agent can rate and review tenant and how it displays. Include the overall rating.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ZA"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ZA" dirty="0"/>
              <a:t>Go to the VS code show how the overall rating(Line 86 to 106) </a:t>
            </a:r>
            <a:r>
              <a:rPr lang="en-ZA"/>
              <a:t>under property page  </a:t>
            </a:r>
            <a:r>
              <a:rPr lang="en-ZA" dirty="0" err="1"/>
              <a:t>to</a:t>
            </a:r>
            <a:r>
              <a:rPr lang="en-ZA" dirty="0"/>
              <a:t>  is calculated and displayed. And how the reviews are stored and displayed. </a:t>
            </a:r>
          </a:p>
          <a:p>
            <a:pPr marL="0" lvl="0" indent="0" algn="l" rtl="0">
              <a:spcBef>
                <a:spcPts val="0"/>
              </a:spcBef>
              <a:spcAft>
                <a:spcPts val="0"/>
              </a:spcAft>
              <a:buNone/>
            </a:pPr>
            <a:endParaRPr dirty="0"/>
          </a:p>
        </p:txBody>
      </p:sp>
      <p:sp>
        <p:nvSpPr>
          <p:cNvPr id="365" name="Google Shape;36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ZA" dirty="0"/>
              <a:t>Wello</a:t>
            </a:r>
            <a:endParaRPr dirty="0"/>
          </a:p>
        </p:txBody>
      </p:sp>
      <p:sp>
        <p:nvSpPr>
          <p:cNvPr id="352" name="Google Shape;35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98840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ZA" b="1" dirty="0"/>
              <a:t>Wello</a:t>
            </a:r>
            <a:endParaRPr b="1" dirty="0"/>
          </a:p>
        </p:txBody>
      </p:sp>
      <p:sp>
        <p:nvSpPr>
          <p:cNvPr id="428" name="Google Shape;42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26677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ZA"/>
              <a:t>Security and input filters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ZA"/>
              <a:t>Explaining the use of input filters to prevent illegal input (error handling).  </a:t>
            </a:r>
          </a:p>
          <a:p>
            <a:pPr marL="0" lvl="0" indent="0" algn="l" rtl="0">
              <a:spcBef>
                <a:spcPts val="0"/>
              </a:spcBef>
              <a:spcAft>
                <a:spcPts val="0"/>
              </a:spcAft>
              <a:buNone/>
            </a:pPr>
            <a:endParaRPr lang="en-ZA" dirty="0"/>
          </a:p>
        </p:txBody>
      </p:sp>
      <p:sp>
        <p:nvSpPr>
          <p:cNvPr id="323" name="Google Shape;32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386197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a:lnSpc>
                <a:spcPct val="107000"/>
              </a:lnSpc>
              <a:spcAft>
                <a:spcPts val="800"/>
              </a:spcAft>
            </a:pPr>
            <a:r>
              <a:rPr lang="en-ZA" sz="1800" dirty="0">
                <a:effectLst/>
                <a:latin typeface="Calibri" panose="020F0502020204030204" pitchFamily="34" charset="0"/>
                <a:ea typeface="Times New Roman" panose="02020603050405020304" pitchFamily="18" charset="0"/>
                <a:cs typeface="Times New Roman" panose="02020603050405020304" pitchFamily="18" charset="0"/>
              </a:rPr>
              <a:t>      The purpose of the test plan is to verify that our </a:t>
            </a:r>
            <a:r>
              <a:rPr lang="en-GB" sz="1800" dirty="0">
                <a:effectLst/>
                <a:latin typeface="Calibri" panose="020F0502020204030204" pitchFamily="34" charset="0"/>
                <a:ea typeface="Times New Roman" panose="02020603050405020304" pitchFamily="18" charset="0"/>
                <a:cs typeface="Times New Roman" panose="02020603050405020304" pitchFamily="18" charset="0"/>
              </a:rPr>
              <a:t>Off_Campus_Review system</a:t>
            </a:r>
            <a:r>
              <a:rPr lang="en-ZA" sz="1800" dirty="0">
                <a:effectLst/>
                <a:latin typeface="Calibri" panose="020F0502020204030204" pitchFamily="34" charset="0"/>
                <a:ea typeface="Times New Roman" panose="02020603050405020304" pitchFamily="18" charset="0"/>
                <a:cs typeface="Times New Roman" panose="02020603050405020304" pitchFamily="18" charset="0"/>
              </a:rPr>
              <a:t>’s website meets its design and system requirements and/or functionalities. This plan includes assessments of the website's functionalities, usability, and conformity to the specifications documented in the domain documentation. Testing will include both static and dynamic aspects with the main focus being on improving user experience.</a:t>
            </a:r>
          </a:p>
        </p:txBody>
      </p:sp>
      <p:sp>
        <p:nvSpPr>
          <p:cNvPr id="428" name="Google Shape;42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525370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35" name="Google Shape;43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64139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b="1" dirty="0"/>
          </a:p>
        </p:txBody>
      </p:sp>
      <p:sp>
        <p:nvSpPr>
          <p:cNvPr id="428" name="Google Shape;42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999761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ZA" dirty="0"/>
              <a:t>Denzel</a:t>
            </a:r>
            <a:endParaRPr dirty="0"/>
          </a:p>
        </p:txBody>
      </p:sp>
      <p:sp>
        <p:nvSpPr>
          <p:cNvPr id="352" name="Google Shape;35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284172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8"/>
        <p:cNvGrpSpPr/>
        <p:nvPr/>
      </p:nvGrpSpPr>
      <p:grpSpPr>
        <a:xfrm>
          <a:off x="0" y="0"/>
          <a:ext cx="0" cy="0"/>
          <a:chOff x="0" y="0"/>
          <a:chExt cx="0" cy="0"/>
        </a:xfrm>
      </p:grpSpPr>
      <p:sp>
        <p:nvSpPr>
          <p:cNvPr id="1669" name="Google Shape;1669;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ZA" dirty="0"/>
              <a:t>Kelechi</a:t>
            </a:r>
            <a:endParaRPr dirty="0"/>
          </a:p>
        </p:txBody>
      </p:sp>
      <p:sp>
        <p:nvSpPr>
          <p:cNvPr id="1670" name="Google Shape;1670;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2"/>
        <p:cNvGrpSpPr/>
        <p:nvPr/>
      </p:nvGrpSpPr>
      <p:grpSpPr>
        <a:xfrm>
          <a:off x="0" y="0"/>
          <a:ext cx="0" cy="0"/>
          <a:chOff x="0" y="0"/>
          <a:chExt cx="0" cy="0"/>
        </a:xfrm>
      </p:grpSpPr>
      <p:sp>
        <p:nvSpPr>
          <p:cNvPr id="9483" name="Google Shape;9483;g54ba6ba302_0_160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84" name="Google Shape;9484;g54ba6ba302_0_1607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65" name="Google Shape;36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42597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2" name="Google Shape;422;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ZA" b="1" dirty="0"/>
              <a:t>Wello</a:t>
            </a:r>
            <a:endParaRPr b="1" dirty="0"/>
          </a:p>
        </p:txBody>
      </p:sp>
      <p:sp>
        <p:nvSpPr>
          <p:cNvPr id="428" name="Google Shape;42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15100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s-ES" sz="1200" b="0" i="0" u="none" strike="noStrike" cap="none" smtClean="0">
                <a:solidFill>
                  <a:schemeClr val="dk1"/>
                </a:solidFill>
                <a:latin typeface="Calibri"/>
                <a:ea typeface="Calibri"/>
                <a:cs typeface="Calibri"/>
                <a:sym typeface="Calibri"/>
              </a:rPr>
              <a:t>3</a:t>
            </a:fld>
            <a:endParaRPr lang="es-E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88127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34" name="Google Shape;1534;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1" name="Google Shape;37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89145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6" name="Google Shape;34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2" name="Google Shape;35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17590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7" name="Google Shape;41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1" name="Google Shape;441;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5" name="Google Shape;475;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5" name="Google Shape;515;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2" name="Google Shape;552;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52" name="Google Shape;35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8" name="Google Shape;558;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1"/>
        <p:cNvGrpSpPr/>
        <p:nvPr/>
      </p:nvGrpSpPr>
      <p:grpSpPr>
        <a:xfrm>
          <a:off x="0" y="0"/>
          <a:ext cx="0" cy="0"/>
          <a:chOff x="0" y="0"/>
          <a:chExt cx="0" cy="0"/>
        </a:xfrm>
      </p:grpSpPr>
      <p:sp>
        <p:nvSpPr>
          <p:cNvPr id="1552" name="Google Shape;1552;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3" name="Google Shape;1553;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9"/>
        <p:cNvGrpSpPr/>
        <p:nvPr/>
      </p:nvGrpSpPr>
      <p:grpSpPr>
        <a:xfrm>
          <a:off x="0" y="0"/>
          <a:ext cx="0" cy="0"/>
          <a:chOff x="0" y="0"/>
          <a:chExt cx="0" cy="0"/>
        </a:xfrm>
      </p:grpSpPr>
      <p:sp>
        <p:nvSpPr>
          <p:cNvPr id="1560" name="Google Shape;1560;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1" name="Google Shape;1561;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5"/>
        <p:cNvGrpSpPr/>
        <p:nvPr/>
      </p:nvGrpSpPr>
      <p:grpSpPr>
        <a:xfrm>
          <a:off x="0" y="0"/>
          <a:ext cx="0" cy="0"/>
          <a:chOff x="0" y="0"/>
          <a:chExt cx="0" cy="0"/>
        </a:xfrm>
      </p:grpSpPr>
      <p:sp>
        <p:nvSpPr>
          <p:cNvPr id="1566" name="Google Shape;1566;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7" name="Google Shape;1567;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5"/>
        <p:cNvGrpSpPr/>
        <p:nvPr/>
      </p:nvGrpSpPr>
      <p:grpSpPr>
        <a:xfrm>
          <a:off x="0" y="0"/>
          <a:ext cx="0" cy="0"/>
          <a:chOff x="0" y="0"/>
          <a:chExt cx="0" cy="0"/>
        </a:xfrm>
      </p:grpSpPr>
      <p:sp>
        <p:nvSpPr>
          <p:cNvPr id="1576" name="Google Shape;1576;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7" name="Google Shape;1577;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5"/>
        <p:cNvGrpSpPr/>
        <p:nvPr/>
      </p:nvGrpSpPr>
      <p:grpSpPr>
        <a:xfrm>
          <a:off x="0" y="0"/>
          <a:ext cx="0" cy="0"/>
          <a:chOff x="0" y="0"/>
          <a:chExt cx="0" cy="0"/>
        </a:xfrm>
      </p:grpSpPr>
      <p:sp>
        <p:nvSpPr>
          <p:cNvPr id="1596" name="Google Shape;1596;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7" name="Google Shape;1597;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
        <p:cNvGrpSpPr/>
        <p:nvPr/>
      </p:nvGrpSpPr>
      <p:grpSpPr>
        <a:xfrm>
          <a:off x="0" y="0"/>
          <a:ext cx="0" cy="0"/>
          <a:chOff x="0" y="0"/>
          <a:chExt cx="0" cy="0"/>
        </a:xfrm>
      </p:grpSpPr>
      <p:sp>
        <p:nvSpPr>
          <p:cNvPr id="1637" name="Google Shape;1637;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8" name="Google Shape;1638;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4"/>
        <p:cNvGrpSpPr/>
        <p:nvPr/>
      </p:nvGrpSpPr>
      <p:grpSpPr>
        <a:xfrm>
          <a:off x="0" y="0"/>
          <a:ext cx="0" cy="0"/>
          <a:chOff x="0" y="0"/>
          <a:chExt cx="0" cy="0"/>
        </a:xfrm>
      </p:grpSpPr>
      <p:sp>
        <p:nvSpPr>
          <p:cNvPr id="1675" name="Google Shape;1675;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6" name="Google Shape;1676;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0"/>
        <p:cNvGrpSpPr/>
        <p:nvPr/>
      </p:nvGrpSpPr>
      <p:grpSpPr>
        <a:xfrm>
          <a:off x="0" y="0"/>
          <a:ext cx="0" cy="0"/>
          <a:chOff x="0" y="0"/>
          <a:chExt cx="0" cy="0"/>
        </a:xfrm>
      </p:grpSpPr>
      <p:sp>
        <p:nvSpPr>
          <p:cNvPr id="1681" name="Google Shape;1681;SLIDES_API1591628438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2" name="Google Shape;1682;SLIDES_API1591628438_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7"/>
        <p:cNvGrpSpPr/>
        <p:nvPr/>
      </p:nvGrpSpPr>
      <p:grpSpPr>
        <a:xfrm>
          <a:off x="0" y="0"/>
          <a:ext cx="0" cy="0"/>
          <a:chOff x="0" y="0"/>
          <a:chExt cx="0" cy="0"/>
        </a:xfrm>
      </p:grpSpPr>
      <p:sp>
        <p:nvSpPr>
          <p:cNvPr id="1688" name="Google Shape;1688;SLIDES_API1591628438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9" name="Google Shape;1689;SLIDES_API1591628438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b="1" dirty="0"/>
          </a:p>
        </p:txBody>
      </p:sp>
      <p:sp>
        <p:nvSpPr>
          <p:cNvPr id="428" name="Google Shape;42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4"/>
        <p:cNvGrpSpPr/>
        <p:nvPr/>
      </p:nvGrpSpPr>
      <p:grpSpPr>
        <a:xfrm>
          <a:off x="0" y="0"/>
          <a:ext cx="0" cy="0"/>
          <a:chOff x="0" y="0"/>
          <a:chExt cx="0" cy="0"/>
        </a:xfrm>
      </p:grpSpPr>
      <p:sp>
        <p:nvSpPr>
          <p:cNvPr id="1695" name="Google Shape;1695;g4cf8bb0ca6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6" name="Google Shape;1696;g4cf8bb0ca6_0_7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1"/>
        <p:cNvGrpSpPr/>
        <p:nvPr/>
      </p:nvGrpSpPr>
      <p:grpSpPr>
        <a:xfrm>
          <a:off x="0" y="0"/>
          <a:ext cx="0" cy="0"/>
          <a:chOff x="0" y="0"/>
          <a:chExt cx="0" cy="0"/>
        </a:xfrm>
      </p:grpSpPr>
      <p:sp>
        <p:nvSpPr>
          <p:cNvPr id="1712" name="Google Shape;1712;g54ba6ba302_0_8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3" name="Google Shape;1713;g54ba6ba302_0_83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7"/>
        <p:cNvGrpSpPr/>
        <p:nvPr/>
      </p:nvGrpSpPr>
      <p:grpSpPr>
        <a:xfrm>
          <a:off x="0" y="0"/>
          <a:ext cx="0" cy="0"/>
          <a:chOff x="0" y="0"/>
          <a:chExt cx="0" cy="0"/>
        </a:xfrm>
      </p:grpSpPr>
      <p:sp>
        <p:nvSpPr>
          <p:cNvPr id="2328" name="Google Shape;2328;g54ba6ba302_0_89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9" name="Google Shape;2329;g54ba6ba302_0_892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9" name="Google Shape;32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8"/>
        <p:cNvGrpSpPr/>
        <p:nvPr/>
      </p:nvGrpSpPr>
      <p:grpSpPr>
        <a:xfrm>
          <a:off x="0" y="0"/>
          <a:ext cx="0" cy="0"/>
          <a:chOff x="0" y="0"/>
          <a:chExt cx="0" cy="0"/>
        </a:xfrm>
      </p:grpSpPr>
      <p:sp>
        <p:nvSpPr>
          <p:cNvPr id="4819" name="Google Shape;4819;g54ba6ba302_0_114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0" name="Google Shape;4820;g54ba6ba302_0_114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8"/>
        <p:cNvGrpSpPr/>
        <p:nvPr/>
      </p:nvGrpSpPr>
      <p:grpSpPr>
        <a:xfrm>
          <a:off x="0" y="0"/>
          <a:ext cx="0" cy="0"/>
          <a:chOff x="0" y="0"/>
          <a:chExt cx="0" cy="0"/>
        </a:xfrm>
      </p:grpSpPr>
      <p:sp>
        <p:nvSpPr>
          <p:cNvPr id="5529" name="Google Shape;5529;g54ba6ba302_0_12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0" name="Google Shape;5530;g54ba6ba302_0_1212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4"/>
        <p:cNvGrpSpPr/>
        <p:nvPr/>
      </p:nvGrpSpPr>
      <p:grpSpPr>
        <a:xfrm>
          <a:off x="0" y="0"/>
          <a:ext cx="0" cy="0"/>
          <a:chOff x="0" y="0"/>
          <a:chExt cx="0" cy="0"/>
        </a:xfrm>
      </p:grpSpPr>
      <p:sp>
        <p:nvSpPr>
          <p:cNvPr id="5925" name="Google Shape;5925;g54ba6ba302_0_125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6" name="Google Shape;5926;g54ba6ba302_0_1252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7"/>
        <p:cNvGrpSpPr/>
        <p:nvPr/>
      </p:nvGrpSpPr>
      <p:grpSpPr>
        <a:xfrm>
          <a:off x="0" y="0"/>
          <a:ext cx="0" cy="0"/>
          <a:chOff x="0" y="0"/>
          <a:chExt cx="0" cy="0"/>
        </a:xfrm>
      </p:grpSpPr>
      <p:sp>
        <p:nvSpPr>
          <p:cNvPr id="6518" name="Google Shape;6518;g54ba6ba302_0_13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19" name="Google Shape;6519;g54ba6ba302_0_131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2"/>
        <p:cNvGrpSpPr/>
        <p:nvPr/>
      </p:nvGrpSpPr>
      <p:grpSpPr>
        <a:xfrm>
          <a:off x="0" y="0"/>
          <a:ext cx="0" cy="0"/>
          <a:chOff x="0" y="0"/>
          <a:chExt cx="0" cy="0"/>
        </a:xfrm>
      </p:grpSpPr>
      <p:sp>
        <p:nvSpPr>
          <p:cNvPr id="7053" name="Google Shape;7053;g54ba6ba302_0_136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4" name="Google Shape;7054;g54ba6ba302_0_1365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37"/>
        <p:cNvGrpSpPr/>
        <p:nvPr/>
      </p:nvGrpSpPr>
      <p:grpSpPr>
        <a:xfrm>
          <a:off x="0" y="0"/>
          <a:ext cx="0" cy="0"/>
          <a:chOff x="0" y="0"/>
          <a:chExt cx="0" cy="0"/>
        </a:xfrm>
      </p:grpSpPr>
      <p:sp>
        <p:nvSpPr>
          <p:cNvPr id="7338" name="Google Shape;7338;g54ba6ba302_0_139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9" name="Google Shape;7339;g54ba6ba302_0_1393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9"/>
        <p:cNvGrpSpPr/>
        <p:nvPr/>
      </p:nvGrpSpPr>
      <p:grpSpPr>
        <a:xfrm>
          <a:off x="0" y="0"/>
          <a:ext cx="0" cy="0"/>
          <a:chOff x="0" y="0"/>
          <a:chExt cx="0" cy="0"/>
        </a:xfrm>
      </p:grpSpPr>
      <p:sp>
        <p:nvSpPr>
          <p:cNvPr id="7780" name="Google Shape;7780;g54ba6ba302_0_143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1" name="Google Shape;7781;g54ba6ba302_0_1437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5"/>
        <p:cNvGrpSpPr/>
        <p:nvPr/>
      </p:nvGrpSpPr>
      <p:grpSpPr>
        <a:xfrm>
          <a:off x="0" y="0"/>
          <a:ext cx="0" cy="0"/>
          <a:chOff x="0" y="0"/>
          <a:chExt cx="0" cy="0"/>
        </a:xfrm>
      </p:grpSpPr>
      <p:sp>
        <p:nvSpPr>
          <p:cNvPr id="8146" name="Google Shape;8146;g54ba6ba302_0_147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7" name="Google Shape;8147;g54ba6ba302_0_147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9"/>
        <p:cNvGrpSpPr/>
        <p:nvPr/>
      </p:nvGrpSpPr>
      <p:grpSpPr>
        <a:xfrm>
          <a:off x="0" y="0"/>
          <a:ext cx="0" cy="0"/>
          <a:chOff x="0" y="0"/>
          <a:chExt cx="0" cy="0"/>
        </a:xfrm>
      </p:grpSpPr>
      <p:sp>
        <p:nvSpPr>
          <p:cNvPr id="8650" name="Google Shape;8650;g54ba6ba302_0_15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1" name="Google Shape;8651;g54ba6ba302_0_1524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5"/>
        <p:cNvGrpSpPr/>
        <p:nvPr/>
      </p:nvGrpSpPr>
      <p:grpSpPr>
        <a:xfrm>
          <a:off x="0" y="0"/>
          <a:ext cx="0" cy="0"/>
          <a:chOff x="0" y="0"/>
          <a:chExt cx="0" cy="0"/>
        </a:xfrm>
      </p:grpSpPr>
      <p:sp>
        <p:nvSpPr>
          <p:cNvPr id="9046" name="Google Shape;9046;g54ba6ba302_0_156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7" name="Google Shape;9047;g54ba6ba302_0_156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3"/>
        <p:cNvGrpSpPr/>
        <p:nvPr/>
      </p:nvGrpSpPr>
      <p:grpSpPr>
        <a:xfrm>
          <a:off x="0" y="0"/>
          <a:ext cx="0" cy="0"/>
          <a:chOff x="0" y="0"/>
          <a:chExt cx="0" cy="0"/>
        </a:xfrm>
      </p:grpSpPr>
      <p:sp>
        <p:nvSpPr>
          <p:cNvPr id="9954" name="Google Shape;9954;g54ba6ba302_0_16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55" name="Google Shape;9955;g54ba6ba302_0_1654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222369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329522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9" name="Google Shape;35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26865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OPENING">
  <p:cSld name="Diapositiva de título">
    <p:bg>
      <p:bgPr>
        <a:gradFill>
          <a:gsLst>
            <a:gs pos="0">
              <a:schemeClr val="accent1"/>
            </a:gs>
            <a:gs pos="100000">
              <a:schemeClr val="accent2"/>
            </a:gs>
          </a:gsLst>
          <a:path path="circle">
            <a:fillToRect l="50000" t="50000" r="50000" b="50000"/>
          </a:path>
          <a:tileRect/>
        </a:gradFill>
        <a:effectLst/>
      </p:bgPr>
    </p:bg>
    <p:spTree>
      <p:nvGrpSpPr>
        <p:cNvPr id="1" name="Shape 15"/>
        <p:cNvGrpSpPr/>
        <p:nvPr/>
      </p:nvGrpSpPr>
      <p:grpSpPr>
        <a:xfrm>
          <a:off x="0" y="0"/>
          <a:ext cx="0" cy="0"/>
          <a:chOff x="0" y="0"/>
          <a:chExt cx="0" cy="0"/>
        </a:xfrm>
      </p:grpSpPr>
      <p:sp>
        <p:nvSpPr>
          <p:cNvPr id="16" name="Google Shape;16;p2"/>
          <p:cNvSpPr/>
          <p:nvPr/>
        </p:nvSpPr>
        <p:spPr>
          <a:xfrm flipH="1">
            <a:off x="645900" y="1217100"/>
            <a:ext cx="7260900" cy="27171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0" y="1299294"/>
            <a:ext cx="2964712" cy="3316107"/>
          </a:xfrm>
          <a:custGeom>
            <a:avLst/>
            <a:gdLst/>
            <a:ahLst/>
            <a:cxnLst/>
            <a:rect l="l" t="t" r="r" b="b"/>
            <a:pathLst>
              <a:path w="51204" h="57273" extrusionOk="0">
                <a:moveTo>
                  <a:pt x="8598" y="1"/>
                </a:moveTo>
                <a:lnTo>
                  <a:pt x="0" y="21597"/>
                </a:lnTo>
                <a:lnTo>
                  <a:pt x="11012" y="45939"/>
                </a:lnTo>
                <a:cubicBezTo>
                  <a:pt x="11012" y="45939"/>
                  <a:pt x="26937" y="57273"/>
                  <a:pt x="34889" y="57273"/>
                </a:cubicBezTo>
                <a:cubicBezTo>
                  <a:pt x="35092" y="57273"/>
                  <a:pt x="35289" y="57265"/>
                  <a:pt x="35482" y="57250"/>
                </a:cubicBezTo>
                <a:cubicBezTo>
                  <a:pt x="43193" y="56631"/>
                  <a:pt x="51204" y="42938"/>
                  <a:pt x="45960" y="35023"/>
                </a:cubicBezTo>
                <a:cubicBezTo>
                  <a:pt x="44317" y="32544"/>
                  <a:pt x="41903" y="31781"/>
                  <a:pt x="39361" y="31781"/>
                </a:cubicBezTo>
                <a:cubicBezTo>
                  <a:pt x="35279" y="31781"/>
                  <a:pt x="30867" y="33751"/>
                  <a:pt x="28798" y="33751"/>
                </a:cubicBezTo>
                <a:cubicBezTo>
                  <a:pt x="28042" y="33751"/>
                  <a:pt x="27599" y="33488"/>
                  <a:pt x="27599" y="32770"/>
                </a:cubicBezTo>
                <a:cubicBezTo>
                  <a:pt x="27599" y="28871"/>
                  <a:pt x="38515" y="24994"/>
                  <a:pt x="36753" y="15007"/>
                </a:cubicBezTo>
                <a:cubicBezTo>
                  <a:pt x="34446" y="1976"/>
                  <a:pt x="8598" y="1"/>
                  <a:pt x="8598" y="1"/>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2475" y="1807662"/>
            <a:ext cx="3358026" cy="3335793"/>
          </a:xfrm>
          <a:custGeom>
            <a:avLst/>
            <a:gdLst/>
            <a:ahLst/>
            <a:cxnLst/>
            <a:rect l="l" t="t" r="r" b="b"/>
            <a:pathLst>
              <a:path w="57997" h="57613" extrusionOk="0">
                <a:moveTo>
                  <a:pt x="10584" y="0"/>
                </a:moveTo>
                <a:cubicBezTo>
                  <a:pt x="10895" y="4689"/>
                  <a:pt x="14494" y="9998"/>
                  <a:pt x="14195" y="14643"/>
                </a:cubicBezTo>
                <a:cubicBezTo>
                  <a:pt x="13746" y="21597"/>
                  <a:pt x="0" y="20197"/>
                  <a:pt x="321" y="27759"/>
                </a:cubicBezTo>
                <a:cubicBezTo>
                  <a:pt x="641" y="35322"/>
                  <a:pt x="14771" y="31082"/>
                  <a:pt x="13458" y="42873"/>
                </a:cubicBezTo>
                <a:cubicBezTo>
                  <a:pt x="12470" y="51745"/>
                  <a:pt x="16227" y="55433"/>
                  <a:pt x="21239" y="55433"/>
                </a:cubicBezTo>
                <a:cubicBezTo>
                  <a:pt x="22894" y="55433"/>
                  <a:pt x="24686" y="55031"/>
                  <a:pt x="26489" y="54280"/>
                </a:cubicBezTo>
                <a:cubicBezTo>
                  <a:pt x="30728" y="52514"/>
                  <a:pt x="35329" y="51271"/>
                  <a:pt x="39235" y="51271"/>
                </a:cubicBezTo>
                <a:cubicBezTo>
                  <a:pt x="43832" y="51271"/>
                  <a:pt x="47464" y="52993"/>
                  <a:pt x="48406" y="57613"/>
                </a:cubicBezTo>
                <a:lnTo>
                  <a:pt x="57997" y="57613"/>
                </a:lnTo>
                <a:cubicBezTo>
                  <a:pt x="52464" y="53276"/>
                  <a:pt x="55412" y="45767"/>
                  <a:pt x="51001" y="41858"/>
                </a:cubicBezTo>
                <a:cubicBezTo>
                  <a:pt x="49295" y="40343"/>
                  <a:pt x="47314" y="39797"/>
                  <a:pt x="45253" y="39797"/>
                </a:cubicBezTo>
                <a:cubicBezTo>
                  <a:pt x="39952" y="39797"/>
                  <a:pt x="34117" y="43403"/>
                  <a:pt x="31068" y="43403"/>
                </a:cubicBezTo>
                <a:cubicBezTo>
                  <a:pt x="30230" y="43403"/>
                  <a:pt x="29602" y="43131"/>
                  <a:pt x="29254" y="42435"/>
                </a:cubicBezTo>
                <a:cubicBezTo>
                  <a:pt x="27151" y="38227"/>
                  <a:pt x="30921" y="35204"/>
                  <a:pt x="26659" y="32620"/>
                </a:cubicBezTo>
                <a:cubicBezTo>
                  <a:pt x="25858" y="32128"/>
                  <a:pt x="24555" y="31957"/>
                  <a:pt x="23071" y="31829"/>
                </a:cubicBezTo>
                <a:cubicBezTo>
                  <a:pt x="20411" y="31583"/>
                  <a:pt x="17741" y="31573"/>
                  <a:pt x="19354" y="27759"/>
                </a:cubicBezTo>
                <a:cubicBezTo>
                  <a:pt x="21191" y="23423"/>
                  <a:pt x="29992" y="20091"/>
                  <a:pt x="25784" y="11204"/>
                </a:cubicBezTo>
                <a:cubicBezTo>
                  <a:pt x="23199" y="5757"/>
                  <a:pt x="15872" y="2051"/>
                  <a:pt x="10584"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593150" y="1295108"/>
            <a:ext cx="1550864" cy="3792135"/>
          </a:xfrm>
          <a:custGeom>
            <a:avLst/>
            <a:gdLst/>
            <a:ahLst/>
            <a:cxnLst/>
            <a:rect l="l" t="t" r="r" b="b"/>
            <a:pathLst>
              <a:path w="21587" h="52784" extrusionOk="0">
                <a:moveTo>
                  <a:pt x="14180" y="0"/>
                </a:moveTo>
                <a:cubicBezTo>
                  <a:pt x="13936" y="0"/>
                  <a:pt x="13684" y="8"/>
                  <a:pt x="13426" y="24"/>
                </a:cubicBezTo>
                <a:cubicBezTo>
                  <a:pt x="13191" y="1124"/>
                  <a:pt x="12924" y="2181"/>
                  <a:pt x="12593" y="3121"/>
                </a:cubicBezTo>
                <a:cubicBezTo>
                  <a:pt x="9325" y="12542"/>
                  <a:pt x="1207" y="11356"/>
                  <a:pt x="588" y="16013"/>
                </a:cubicBezTo>
                <a:cubicBezTo>
                  <a:pt x="0" y="20424"/>
                  <a:pt x="5907" y="19901"/>
                  <a:pt x="6954" y="24397"/>
                </a:cubicBezTo>
                <a:cubicBezTo>
                  <a:pt x="8342" y="30347"/>
                  <a:pt x="961" y="32547"/>
                  <a:pt x="3888" y="43591"/>
                </a:cubicBezTo>
                <a:cubicBezTo>
                  <a:pt x="6046" y="51713"/>
                  <a:pt x="15827" y="52784"/>
                  <a:pt x="20874" y="52784"/>
                </a:cubicBezTo>
                <a:cubicBezTo>
                  <a:pt x="21124" y="52784"/>
                  <a:pt x="21362" y="52781"/>
                  <a:pt x="21586" y="52777"/>
                </a:cubicBezTo>
                <a:lnTo>
                  <a:pt x="21586" y="42106"/>
                </a:lnTo>
                <a:cubicBezTo>
                  <a:pt x="17132" y="40782"/>
                  <a:pt x="13479" y="37353"/>
                  <a:pt x="12508" y="30347"/>
                </a:cubicBezTo>
                <a:cubicBezTo>
                  <a:pt x="11546" y="23436"/>
                  <a:pt x="16246" y="14988"/>
                  <a:pt x="18275" y="8077"/>
                </a:cubicBezTo>
                <a:cubicBezTo>
                  <a:pt x="19140" y="5119"/>
                  <a:pt x="18980" y="1872"/>
                  <a:pt x="17165" y="664"/>
                </a:cubicBezTo>
                <a:cubicBezTo>
                  <a:pt x="16485" y="209"/>
                  <a:pt x="15432" y="0"/>
                  <a:pt x="14180"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988" y="3938"/>
            <a:ext cx="2956721" cy="5143431"/>
          </a:xfrm>
          <a:custGeom>
            <a:avLst/>
            <a:gdLst/>
            <a:ahLst/>
            <a:cxnLst/>
            <a:rect l="l" t="t" r="r" b="b"/>
            <a:pathLst>
              <a:path w="51066" h="88833" extrusionOk="0">
                <a:moveTo>
                  <a:pt x="0" y="0"/>
                </a:moveTo>
                <a:lnTo>
                  <a:pt x="0" y="88833"/>
                </a:lnTo>
                <a:lnTo>
                  <a:pt x="49485" y="88833"/>
                </a:lnTo>
                <a:cubicBezTo>
                  <a:pt x="48543" y="84213"/>
                  <a:pt x="44911" y="82491"/>
                  <a:pt x="40314" y="82491"/>
                </a:cubicBezTo>
                <a:cubicBezTo>
                  <a:pt x="36408" y="82491"/>
                  <a:pt x="31807" y="83734"/>
                  <a:pt x="27568" y="85500"/>
                </a:cubicBezTo>
                <a:cubicBezTo>
                  <a:pt x="25765" y="86251"/>
                  <a:pt x="23973" y="86653"/>
                  <a:pt x="22318" y="86653"/>
                </a:cubicBezTo>
                <a:cubicBezTo>
                  <a:pt x="17306" y="86653"/>
                  <a:pt x="13549" y="82965"/>
                  <a:pt x="14537" y="74093"/>
                </a:cubicBezTo>
                <a:cubicBezTo>
                  <a:pt x="15850" y="62302"/>
                  <a:pt x="1720" y="66542"/>
                  <a:pt x="1400" y="58979"/>
                </a:cubicBezTo>
                <a:cubicBezTo>
                  <a:pt x="1079" y="51417"/>
                  <a:pt x="14825" y="52817"/>
                  <a:pt x="15274" y="45863"/>
                </a:cubicBezTo>
                <a:cubicBezTo>
                  <a:pt x="15722" y="38900"/>
                  <a:pt x="7424" y="30494"/>
                  <a:pt x="14537" y="24822"/>
                </a:cubicBezTo>
                <a:cubicBezTo>
                  <a:pt x="17520" y="22447"/>
                  <a:pt x="21645" y="22322"/>
                  <a:pt x="26088" y="22322"/>
                </a:cubicBezTo>
                <a:cubicBezTo>
                  <a:pt x="26612" y="22322"/>
                  <a:pt x="27140" y="22324"/>
                  <a:pt x="27671" y="22324"/>
                </a:cubicBezTo>
                <a:cubicBezTo>
                  <a:pt x="33394" y="22324"/>
                  <a:pt x="39475" y="22122"/>
                  <a:pt x="44230" y="17367"/>
                </a:cubicBezTo>
                <a:cubicBezTo>
                  <a:pt x="49046" y="12550"/>
                  <a:pt x="50724" y="5960"/>
                  <a:pt x="51065"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550351" y="0"/>
            <a:ext cx="2593658" cy="4320177"/>
          </a:xfrm>
          <a:custGeom>
            <a:avLst/>
            <a:gdLst/>
            <a:ahLst/>
            <a:cxnLst/>
            <a:rect l="l" t="t" r="r" b="b"/>
            <a:pathLst>
              <a:path w="36102" h="60134" extrusionOk="0">
                <a:moveTo>
                  <a:pt x="0" y="0"/>
                </a:moveTo>
                <a:cubicBezTo>
                  <a:pt x="566" y="2233"/>
                  <a:pt x="2585" y="6804"/>
                  <a:pt x="9634" y="7103"/>
                </a:cubicBezTo>
                <a:cubicBezTo>
                  <a:pt x="9780" y="7109"/>
                  <a:pt x="9926" y="7112"/>
                  <a:pt x="10073" y="7112"/>
                </a:cubicBezTo>
                <a:cubicBezTo>
                  <a:pt x="15462" y="7112"/>
                  <a:pt x="22105" y="3128"/>
                  <a:pt x="25894" y="3128"/>
                </a:cubicBezTo>
                <a:cubicBezTo>
                  <a:pt x="27071" y="3128"/>
                  <a:pt x="27972" y="3512"/>
                  <a:pt x="28475" y="4518"/>
                </a:cubicBezTo>
                <a:cubicBezTo>
                  <a:pt x="29565" y="6686"/>
                  <a:pt x="27738" y="12133"/>
                  <a:pt x="20389" y="16085"/>
                </a:cubicBezTo>
                <a:cubicBezTo>
                  <a:pt x="12785" y="20176"/>
                  <a:pt x="7466" y="20561"/>
                  <a:pt x="6996" y="23808"/>
                </a:cubicBezTo>
                <a:cubicBezTo>
                  <a:pt x="6700" y="25856"/>
                  <a:pt x="8069" y="27061"/>
                  <a:pt x="9838" y="27061"/>
                </a:cubicBezTo>
                <a:cubicBezTo>
                  <a:pt x="11002" y="27061"/>
                  <a:pt x="12340" y="26538"/>
                  <a:pt x="13490" y="25389"/>
                </a:cubicBezTo>
                <a:cubicBezTo>
                  <a:pt x="15092" y="23787"/>
                  <a:pt x="17036" y="21938"/>
                  <a:pt x="19482" y="20571"/>
                </a:cubicBezTo>
                <a:cubicBezTo>
                  <a:pt x="22293" y="19013"/>
                  <a:pt x="25960" y="18031"/>
                  <a:pt x="28689" y="18031"/>
                </a:cubicBezTo>
                <a:cubicBezTo>
                  <a:pt x="29942" y="18031"/>
                  <a:pt x="30997" y="18238"/>
                  <a:pt x="31680" y="18691"/>
                </a:cubicBezTo>
                <a:cubicBezTo>
                  <a:pt x="33495" y="19899"/>
                  <a:pt x="33655" y="23146"/>
                  <a:pt x="32790" y="26104"/>
                </a:cubicBezTo>
                <a:cubicBezTo>
                  <a:pt x="30761" y="33015"/>
                  <a:pt x="26061" y="41463"/>
                  <a:pt x="27023" y="48374"/>
                </a:cubicBezTo>
                <a:cubicBezTo>
                  <a:pt x="27994" y="55380"/>
                  <a:pt x="31647" y="58809"/>
                  <a:pt x="36101" y="60133"/>
                </a:cubicBezTo>
                <a:lnTo>
                  <a:pt x="36101" y="0"/>
                </a:ln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txBox="1">
            <a:spLocks noGrp="1"/>
          </p:cNvSpPr>
          <p:nvPr>
            <p:ph type="ctrTitle"/>
          </p:nvPr>
        </p:nvSpPr>
        <p:spPr>
          <a:xfrm>
            <a:off x="1232914" y="1646636"/>
            <a:ext cx="6634500" cy="1241400"/>
          </a:xfrm>
          <a:prstGeom prst="rect">
            <a:avLst/>
          </a:prstGeom>
          <a:noFill/>
          <a:ln>
            <a:noFill/>
          </a:ln>
        </p:spPr>
        <p:txBody>
          <a:bodyPr spcFirstLastPara="1" wrap="square" lIns="68575" tIns="34275" rIns="68575" bIns="34275" anchor="b" anchorCtr="0">
            <a:noAutofit/>
          </a:bodyPr>
          <a:lstStyle>
            <a:lvl1pPr lvl="0" algn="ctr" rtl="0">
              <a:lnSpc>
                <a:spcPct val="90000"/>
              </a:lnSpc>
              <a:spcBef>
                <a:spcPts val="0"/>
              </a:spcBef>
              <a:spcAft>
                <a:spcPts val="0"/>
              </a:spcAft>
              <a:buClr>
                <a:srgbClr val="FFFFFF"/>
              </a:buClr>
              <a:buSzPts val="7200"/>
              <a:buNone/>
              <a:defRPr sz="7200" b="0">
                <a:solidFill>
                  <a:srgbClr val="FFFFFF"/>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endParaRPr/>
          </a:p>
        </p:txBody>
      </p:sp>
      <p:sp>
        <p:nvSpPr>
          <p:cNvPr id="23" name="Google Shape;23;p2"/>
          <p:cNvSpPr txBox="1">
            <a:spLocks noGrp="1"/>
          </p:cNvSpPr>
          <p:nvPr>
            <p:ph type="subTitle" idx="1"/>
          </p:nvPr>
        </p:nvSpPr>
        <p:spPr>
          <a:xfrm>
            <a:off x="3084811" y="2812511"/>
            <a:ext cx="2930400" cy="380400"/>
          </a:xfrm>
          <a:prstGeom prst="rect">
            <a:avLst/>
          </a:prstGeom>
          <a:noFill/>
          <a:ln>
            <a:noFill/>
          </a:ln>
        </p:spPr>
        <p:txBody>
          <a:bodyPr spcFirstLastPara="1" wrap="square" lIns="68575" tIns="34275" rIns="68575" bIns="34275" anchor="t" anchorCtr="0">
            <a:noAutofit/>
          </a:bodyPr>
          <a:lstStyle>
            <a:lvl1pPr lvl="0" algn="ctr" rtl="0">
              <a:lnSpc>
                <a:spcPct val="90000"/>
              </a:lnSpc>
              <a:spcBef>
                <a:spcPts val="800"/>
              </a:spcBef>
              <a:spcAft>
                <a:spcPts val="0"/>
              </a:spcAft>
              <a:buClr>
                <a:srgbClr val="FFFFFF"/>
              </a:buClr>
              <a:buSzPts val="1200"/>
              <a:buNone/>
              <a:defRPr sz="1200">
                <a:solidFill>
                  <a:srgbClr val="FFFFFF"/>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EADLINE 1 1">
  <p:cSld name="2_Título y objetos_1">
    <p:bg>
      <p:bgPr>
        <a:gradFill>
          <a:gsLst>
            <a:gs pos="0">
              <a:schemeClr val="accent1"/>
            </a:gs>
            <a:gs pos="100000">
              <a:schemeClr val="accent2"/>
            </a:gs>
          </a:gsLst>
          <a:path path="circle">
            <a:fillToRect l="50000" t="50000" r="50000" b="50000"/>
          </a:path>
          <a:tileRect/>
        </a:gradFill>
        <a:effectLst/>
      </p:bgPr>
    </p:bg>
    <p:spTree>
      <p:nvGrpSpPr>
        <p:cNvPr id="1" name="Shape 115"/>
        <p:cNvGrpSpPr/>
        <p:nvPr/>
      </p:nvGrpSpPr>
      <p:grpSpPr>
        <a:xfrm>
          <a:off x="0" y="0"/>
          <a:ext cx="0" cy="0"/>
          <a:chOff x="0" y="0"/>
          <a:chExt cx="0" cy="0"/>
        </a:xfrm>
      </p:grpSpPr>
      <p:sp>
        <p:nvSpPr>
          <p:cNvPr id="116" name="Google Shape;116;p11"/>
          <p:cNvSpPr/>
          <p:nvPr/>
        </p:nvSpPr>
        <p:spPr>
          <a:xfrm>
            <a:off x="2487950" y="-168499"/>
            <a:ext cx="4263000" cy="25170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rot="5400000">
            <a:off x="3934472" y="-59473"/>
            <a:ext cx="5361831"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txBox="1">
            <a:spLocks noGrp="1"/>
          </p:cNvSpPr>
          <p:nvPr>
            <p:ph type="ctrTitle"/>
          </p:nvPr>
        </p:nvSpPr>
        <p:spPr>
          <a:xfrm>
            <a:off x="19" y="2446475"/>
            <a:ext cx="9144000" cy="4644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119" name="Google Shape;119;p11"/>
          <p:cNvSpPr txBox="1">
            <a:spLocks noGrp="1"/>
          </p:cNvSpPr>
          <p:nvPr>
            <p:ph type="subTitle" idx="1"/>
          </p:nvPr>
        </p:nvSpPr>
        <p:spPr>
          <a:xfrm>
            <a:off x="3244369" y="2862763"/>
            <a:ext cx="2655300" cy="792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2800"/>
              <a:buNone/>
              <a:defRPr sz="2800">
                <a:solidFill>
                  <a:srgbClr val="FFFFFF"/>
                </a:solidFill>
              </a:defRPr>
            </a:lvl2pPr>
            <a:lvl3pPr lvl="2" algn="ctr" rtl="0">
              <a:lnSpc>
                <a:spcPct val="100000"/>
              </a:lnSpc>
              <a:spcBef>
                <a:spcPts val="400"/>
              </a:spcBef>
              <a:spcAft>
                <a:spcPts val="0"/>
              </a:spcAft>
              <a:buClr>
                <a:srgbClr val="FFFFFF"/>
              </a:buClr>
              <a:buSzPts val="2800"/>
              <a:buNone/>
              <a:defRPr sz="2800">
                <a:solidFill>
                  <a:srgbClr val="FFFFFF"/>
                </a:solidFill>
              </a:defRPr>
            </a:lvl3pPr>
            <a:lvl4pPr lvl="3" algn="ctr" rtl="0">
              <a:lnSpc>
                <a:spcPct val="100000"/>
              </a:lnSpc>
              <a:spcBef>
                <a:spcPts val="400"/>
              </a:spcBef>
              <a:spcAft>
                <a:spcPts val="0"/>
              </a:spcAft>
              <a:buClr>
                <a:srgbClr val="FFFFFF"/>
              </a:buClr>
              <a:buSzPts val="2800"/>
              <a:buNone/>
              <a:defRPr sz="2800">
                <a:solidFill>
                  <a:srgbClr val="FFFFFF"/>
                </a:solidFill>
              </a:defRPr>
            </a:lvl4pPr>
            <a:lvl5pPr lvl="4" algn="ctr" rtl="0">
              <a:lnSpc>
                <a:spcPct val="100000"/>
              </a:lnSpc>
              <a:spcBef>
                <a:spcPts val="400"/>
              </a:spcBef>
              <a:spcAft>
                <a:spcPts val="0"/>
              </a:spcAft>
              <a:buClr>
                <a:srgbClr val="FFFFFF"/>
              </a:buClr>
              <a:buSzPts val="2800"/>
              <a:buNone/>
              <a:defRPr sz="2800">
                <a:solidFill>
                  <a:srgbClr val="FFFFFF"/>
                </a:solidFill>
              </a:defRPr>
            </a:lvl5pPr>
            <a:lvl6pPr lvl="5" algn="ctr" rtl="0">
              <a:lnSpc>
                <a:spcPct val="100000"/>
              </a:lnSpc>
              <a:spcBef>
                <a:spcPts val="400"/>
              </a:spcBef>
              <a:spcAft>
                <a:spcPts val="0"/>
              </a:spcAft>
              <a:buClr>
                <a:srgbClr val="FFFFFF"/>
              </a:buClr>
              <a:buSzPts val="2800"/>
              <a:buNone/>
              <a:defRPr sz="2800">
                <a:solidFill>
                  <a:srgbClr val="FFFFFF"/>
                </a:solidFill>
              </a:defRPr>
            </a:lvl6pPr>
            <a:lvl7pPr lvl="6" algn="ctr" rtl="0">
              <a:lnSpc>
                <a:spcPct val="100000"/>
              </a:lnSpc>
              <a:spcBef>
                <a:spcPts val="400"/>
              </a:spcBef>
              <a:spcAft>
                <a:spcPts val="0"/>
              </a:spcAft>
              <a:buClr>
                <a:srgbClr val="FFFFFF"/>
              </a:buClr>
              <a:buSzPts val="2800"/>
              <a:buNone/>
              <a:defRPr sz="2800">
                <a:solidFill>
                  <a:srgbClr val="FFFFFF"/>
                </a:solidFill>
              </a:defRPr>
            </a:lvl7pPr>
            <a:lvl8pPr lvl="7" algn="ctr" rtl="0">
              <a:lnSpc>
                <a:spcPct val="100000"/>
              </a:lnSpc>
              <a:spcBef>
                <a:spcPts val="400"/>
              </a:spcBef>
              <a:spcAft>
                <a:spcPts val="0"/>
              </a:spcAft>
              <a:buClr>
                <a:srgbClr val="FFFFFF"/>
              </a:buClr>
              <a:buSzPts val="2800"/>
              <a:buNone/>
              <a:defRPr sz="2800">
                <a:solidFill>
                  <a:srgbClr val="FFFFFF"/>
                </a:solidFill>
              </a:defRPr>
            </a:lvl8pPr>
            <a:lvl9pPr lvl="8" algn="ctr" rtl="0">
              <a:lnSpc>
                <a:spcPct val="100000"/>
              </a:lnSpc>
              <a:spcBef>
                <a:spcPts val="400"/>
              </a:spcBef>
              <a:spcAft>
                <a:spcPts val="0"/>
              </a:spcAft>
              <a:buClr>
                <a:srgbClr val="FFFFFF"/>
              </a:buClr>
              <a:buSzPts val="2800"/>
              <a:buNone/>
              <a:defRPr sz="2800">
                <a:solidFill>
                  <a:srgbClr val="FFFFFF"/>
                </a:solidFill>
              </a:defRPr>
            </a:lvl9pPr>
          </a:lstStyle>
          <a:p>
            <a:endParaRPr/>
          </a:p>
        </p:txBody>
      </p:sp>
      <p:sp>
        <p:nvSpPr>
          <p:cNvPr id="120" name="Google Shape;120;p11"/>
          <p:cNvSpPr txBox="1">
            <a:spLocks noGrp="1"/>
          </p:cNvSpPr>
          <p:nvPr>
            <p:ph type="ctrTitle" idx="2"/>
          </p:nvPr>
        </p:nvSpPr>
        <p:spPr>
          <a:xfrm>
            <a:off x="2393097" y="1850875"/>
            <a:ext cx="4357800" cy="4644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121" name="Google Shape;121;p11"/>
          <p:cNvSpPr/>
          <p:nvPr/>
        </p:nvSpPr>
        <p:spPr>
          <a:xfrm>
            <a:off x="27511"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a:off x="-192200" y="-18932"/>
            <a:ext cx="5244671" cy="5143477"/>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6946144" y="2753776"/>
            <a:ext cx="2197847" cy="2399187"/>
          </a:xfrm>
          <a:custGeom>
            <a:avLst/>
            <a:gdLst/>
            <a:ahLst/>
            <a:cxnLst/>
            <a:rect l="l" t="t" r="r" b="b"/>
            <a:pathLst>
              <a:path w="8973" h="9795" extrusionOk="0">
                <a:moveTo>
                  <a:pt x="8482" y="1"/>
                </a:moveTo>
                <a:cubicBezTo>
                  <a:pt x="8430" y="1"/>
                  <a:pt x="8376" y="8"/>
                  <a:pt x="8320" y="22"/>
                </a:cubicBezTo>
                <a:cubicBezTo>
                  <a:pt x="7017" y="396"/>
                  <a:pt x="8513" y="4369"/>
                  <a:pt x="7135" y="5747"/>
                </a:cubicBezTo>
                <a:cubicBezTo>
                  <a:pt x="6110" y="6772"/>
                  <a:pt x="3696" y="5992"/>
                  <a:pt x="1603" y="7765"/>
                </a:cubicBezTo>
                <a:cubicBezTo>
                  <a:pt x="737" y="8503"/>
                  <a:pt x="246" y="9175"/>
                  <a:pt x="0" y="9795"/>
                </a:cubicBezTo>
                <a:lnTo>
                  <a:pt x="8972" y="9795"/>
                </a:lnTo>
                <a:lnTo>
                  <a:pt x="8972" y="203"/>
                </a:lnTo>
                <a:cubicBezTo>
                  <a:pt x="8815" y="80"/>
                  <a:pt x="8659" y="1"/>
                  <a:pt x="8482"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a:off x="6666178" y="0"/>
            <a:ext cx="2477813" cy="2304151"/>
          </a:xfrm>
          <a:custGeom>
            <a:avLst/>
            <a:gdLst/>
            <a:ahLst/>
            <a:cxnLst/>
            <a:rect l="l" t="t" r="r" b="b"/>
            <a:pathLst>
              <a:path w="10116" h="9407" extrusionOk="0">
                <a:moveTo>
                  <a:pt x="0" y="0"/>
                </a:moveTo>
                <a:cubicBezTo>
                  <a:pt x="636" y="1119"/>
                  <a:pt x="2078" y="3205"/>
                  <a:pt x="4119" y="3205"/>
                </a:cubicBezTo>
                <a:cubicBezTo>
                  <a:pt x="4378" y="3205"/>
                  <a:pt x="4647" y="3171"/>
                  <a:pt x="4924" y="3098"/>
                </a:cubicBezTo>
                <a:cubicBezTo>
                  <a:pt x="6438" y="2690"/>
                  <a:pt x="6967" y="1149"/>
                  <a:pt x="7940" y="1149"/>
                </a:cubicBezTo>
                <a:cubicBezTo>
                  <a:pt x="8011" y="1149"/>
                  <a:pt x="8084" y="1158"/>
                  <a:pt x="8160" y="1175"/>
                </a:cubicBezTo>
                <a:cubicBezTo>
                  <a:pt x="8716" y="1293"/>
                  <a:pt x="9442" y="2447"/>
                  <a:pt x="9069" y="4379"/>
                </a:cubicBezTo>
                <a:cubicBezTo>
                  <a:pt x="8684" y="6387"/>
                  <a:pt x="8193" y="7616"/>
                  <a:pt x="8438" y="8374"/>
                </a:cubicBezTo>
                <a:cubicBezTo>
                  <a:pt x="8675" y="9108"/>
                  <a:pt x="9148" y="9406"/>
                  <a:pt x="9649" y="9406"/>
                </a:cubicBezTo>
                <a:cubicBezTo>
                  <a:pt x="9804" y="9406"/>
                  <a:pt x="9961" y="9378"/>
                  <a:pt x="10115" y="9325"/>
                </a:cubicBezTo>
                <a:lnTo>
                  <a:pt x="10115"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p:nvPr/>
        </p:nvSpPr>
        <p:spPr>
          <a:xfrm>
            <a:off x="-11679" y="1723068"/>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TEXT">
  <p:cSld name="3_Título y objetos">
    <p:bg>
      <p:bgPr>
        <a:gradFill>
          <a:gsLst>
            <a:gs pos="0">
              <a:schemeClr val="accent1"/>
            </a:gs>
            <a:gs pos="100000">
              <a:schemeClr val="accent2"/>
            </a:gs>
          </a:gsLst>
          <a:path path="circle">
            <a:fillToRect l="50000" t="50000" r="50000" b="50000"/>
          </a:path>
          <a:tileRect/>
        </a:gradFill>
        <a:effectLst/>
      </p:bgPr>
    </p:bg>
    <p:spTree>
      <p:nvGrpSpPr>
        <p:cNvPr id="1" name="Shape 126"/>
        <p:cNvGrpSpPr/>
        <p:nvPr/>
      </p:nvGrpSpPr>
      <p:grpSpPr>
        <a:xfrm>
          <a:off x="0" y="0"/>
          <a:ext cx="0" cy="0"/>
          <a:chOff x="0" y="0"/>
          <a:chExt cx="0" cy="0"/>
        </a:xfrm>
      </p:grpSpPr>
      <p:sp>
        <p:nvSpPr>
          <p:cNvPr id="127" name="Google Shape;127;p12"/>
          <p:cNvSpPr/>
          <p:nvPr/>
        </p:nvSpPr>
        <p:spPr>
          <a:xfrm rot="5400000">
            <a:off x="1024675" y="95575"/>
            <a:ext cx="3457500" cy="31332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2"/>
          <p:cNvSpPr txBox="1"/>
          <p:nvPr/>
        </p:nvSpPr>
        <p:spPr>
          <a:xfrm>
            <a:off x="6772942" y="4670822"/>
            <a:ext cx="2057400" cy="273900"/>
          </a:xfrm>
          <a:prstGeom prst="rect">
            <a:avLst/>
          </a:prstGeom>
          <a:gradFill>
            <a:gsLst>
              <a:gs pos="0">
                <a:schemeClr val="accent1"/>
              </a:gs>
              <a:gs pos="100000">
                <a:schemeClr val="accent2"/>
              </a:gs>
            </a:gsLst>
            <a:path path="circle">
              <a:fillToRect l="50000" t="50000" r="50000" b="50000"/>
            </a:path>
            <a:tileRect/>
          </a:grad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s-ES" sz="800" b="0" i="0" u="none" strike="noStrike" cap="none">
                <a:solidFill>
                  <a:srgbClr val="FFFFFF"/>
                </a:solidFill>
                <a:latin typeface="Nunito Sans SemiBold"/>
                <a:ea typeface="Nunito Sans SemiBold"/>
                <a:cs typeface="Nunito Sans SemiBold"/>
                <a:sym typeface="Nunito Sans SemiBold"/>
              </a:rPr>
              <a:t>‹#›</a:t>
            </a:fld>
            <a:endParaRPr sz="800" b="0" i="0" u="none" strike="noStrike" cap="none">
              <a:solidFill>
                <a:srgbClr val="FFFFFF"/>
              </a:solidFill>
              <a:latin typeface="Nunito Sans SemiBold"/>
              <a:ea typeface="Nunito Sans SemiBold"/>
              <a:cs typeface="Nunito Sans SemiBold"/>
              <a:sym typeface="Nunito Sans SemiBold"/>
            </a:endParaRPr>
          </a:p>
        </p:txBody>
      </p:sp>
      <p:sp>
        <p:nvSpPr>
          <p:cNvPr id="129" name="Google Shape;129;p12"/>
          <p:cNvSpPr txBox="1">
            <a:spLocks noGrp="1"/>
          </p:cNvSpPr>
          <p:nvPr>
            <p:ph type="ctrTitle"/>
          </p:nvPr>
        </p:nvSpPr>
        <p:spPr>
          <a:xfrm flipH="1">
            <a:off x="886775" y="2340594"/>
            <a:ext cx="3158100" cy="462300"/>
          </a:xfrm>
          <a:prstGeom prst="rect">
            <a:avLst/>
          </a:prstGeom>
          <a:noFill/>
          <a:ln>
            <a:noFill/>
          </a:ln>
        </p:spPr>
        <p:txBody>
          <a:bodyPr spcFirstLastPara="1" wrap="square" lIns="68575" tIns="34275" rIns="68575" bIns="34275" anchor="ctr" anchorCtr="0">
            <a:noAutofit/>
          </a:bodyPr>
          <a:lstStyle>
            <a:lvl1pPr lvl="0" algn="r">
              <a:lnSpc>
                <a:spcPct val="90000"/>
              </a:lnSpc>
              <a:spcBef>
                <a:spcPts val="0"/>
              </a:spcBef>
              <a:spcAft>
                <a:spcPts val="0"/>
              </a:spcAft>
              <a:buClr>
                <a:srgbClr val="FFFFFF"/>
              </a:buClr>
              <a:buSzPts val="2400"/>
              <a:buNone/>
              <a:defRPr sz="2400" b="0">
                <a:solidFill>
                  <a:srgbClr val="FFFFFF"/>
                </a:solidFill>
              </a:defRPr>
            </a:lvl1pPr>
            <a:lvl2pPr lvl="1">
              <a:spcBef>
                <a:spcPts val="0"/>
              </a:spcBef>
              <a:spcAft>
                <a:spcPts val="0"/>
              </a:spcAft>
              <a:buClr>
                <a:srgbClr val="FFFFFF"/>
              </a:buClr>
              <a:buSzPts val="1100"/>
              <a:buNone/>
              <a:defRPr>
                <a:solidFill>
                  <a:srgbClr val="FFFFFF"/>
                </a:solidFill>
              </a:defRPr>
            </a:lvl2pPr>
            <a:lvl3pPr lvl="2">
              <a:spcBef>
                <a:spcPts val="0"/>
              </a:spcBef>
              <a:spcAft>
                <a:spcPts val="0"/>
              </a:spcAft>
              <a:buClr>
                <a:srgbClr val="FFFFFF"/>
              </a:buClr>
              <a:buSzPts val="1100"/>
              <a:buNone/>
              <a:defRPr>
                <a:solidFill>
                  <a:srgbClr val="FFFFFF"/>
                </a:solidFill>
              </a:defRPr>
            </a:lvl3pPr>
            <a:lvl4pPr lvl="3">
              <a:spcBef>
                <a:spcPts val="0"/>
              </a:spcBef>
              <a:spcAft>
                <a:spcPts val="0"/>
              </a:spcAft>
              <a:buClr>
                <a:srgbClr val="FFFFFF"/>
              </a:buClr>
              <a:buSzPts val="1100"/>
              <a:buNone/>
              <a:defRPr>
                <a:solidFill>
                  <a:srgbClr val="FFFFFF"/>
                </a:solidFill>
              </a:defRPr>
            </a:lvl4pPr>
            <a:lvl5pPr lvl="4">
              <a:spcBef>
                <a:spcPts val="0"/>
              </a:spcBef>
              <a:spcAft>
                <a:spcPts val="0"/>
              </a:spcAft>
              <a:buClr>
                <a:srgbClr val="FFFFFF"/>
              </a:buClr>
              <a:buSzPts val="1100"/>
              <a:buNone/>
              <a:defRPr>
                <a:solidFill>
                  <a:srgbClr val="FFFFFF"/>
                </a:solidFill>
              </a:defRPr>
            </a:lvl5pPr>
            <a:lvl6pPr lvl="5">
              <a:spcBef>
                <a:spcPts val="0"/>
              </a:spcBef>
              <a:spcAft>
                <a:spcPts val="0"/>
              </a:spcAft>
              <a:buClr>
                <a:srgbClr val="FFFFFF"/>
              </a:buClr>
              <a:buSzPts val="1100"/>
              <a:buNone/>
              <a:defRPr>
                <a:solidFill>
                  <a:srgbClr val="FFFFFF"/>
                </a:solidFill>
              </a:defRPr>
            </a:lvl6pPr>
            <a:lvl7pPr lvl="6">
              <a:spcBef>
                <a:spcPts val="0"/>
              </a:spcBef>
              <a:spcAft>
                <a:spcPts val="0"/>
              </a:spcAft>
              <a:buClr>
                <a:srgbClr val="FFFFFF"/>
              </a:buClr>
              <a:buSzPts val="1100"/>
              <a:buNone/>
              <a:defRPr>
                <a:solidFill>
                  <a:srgbClr val="FFFFFF"/>
                </a:solidFill>
              </a:defRPr>
            </a:lvl7pPr>
            <a:lvl8pPr lvl="7">
              <a:spcBef>
                <a:spcPts val="0"/>
              </a:spcBef>
              <a:spcAft>
                <a:spcPts val="0"/>
              </a:spcAft>
              <a:buClr>
                <a:srgbClr val="FFFFFF"/>
              </a:buClr>
              <a:buSzPts val="1100"/>
              <a:buNone/>
              <a:defRPr>
                <a:solidFill>
                  <a:srgbClr val="FFFFFF"/>
                </a:solidFill>
              </a:defRPr>
            </a:lvl8pPr>
            <a:lvl9pPr lvl="8">
              <a:spcBef>
                <a:spcPts val="0"/>
              </a:spcBef>
              <a:spcAft>
                <a:spcPts val="0"/>
              </a:spcAft>
              <a:buClr>
                <a:srgbClr val="FFFFFF"/>
              </a:buClr>
              <a:buSzPts val="1100"/>
              <a:buNone/>
              <a:defRPr>
                <a:solidFill>
                  <a:srgbClr val="FFFFFF"/>
                </a:solidFill>
              </a:defRPr>
            </a:lvl9pPr>
          </a:lstStyle>
          <a:p>
            <a:endParaRPr/>
          </a:p>
        </p:txBody>
      </p:sp>
      <p:sp>
        <p:nvSpPr>
          <p:cNvPr id="130" name="Google Shape;130;p12"/>
          <p:cNvSpPr txBox="1">
            <a:spLocks noGrp="1"/>
          </p:cNvSpPr>
          <p:nvPr>
            <p:ph type="subTitle" idx="1"/>
          </p:nvPr>
        </p:nvSpPr>
        <p:spPr>
          <a:xfrm>
            <a:off x="4598719" y="1815144"/>
            <a:ext cx="3353700" cy="1513200"/>
          </a:xfrm>
          <a:prstGeom prst="rect">
            <a:avLst/>
          </a:prstGeom>
        </p:spPr>
        <p:txBody>
          <a:bodyPr spcFirstLastPara="1" wrap="square" lIns="68575" tIns="34275" rIns="68575" bIns="34275" anchor="ctr" anchorCtr="0">
            <a:noAutofit/>
          </a:bodyPr>
          <a:lstStyle>
            <a:lvl1pPr lvl="0" rtl="0">
              <a:lnSpc>
                <a:spcPct val="100000"/>
              </a:lnSpc>
              <a:spcBef>
                <a:spcPts val="800"/>
              </a:spcBef>
              <a:spcAft>
                <a:spcPts val="0"/>
              </a:spcAft>
              <a:buClr>
                <a:srgbClr val="FFFFFF"/>
              </a:buClr>
              <a:buSzPts val="1200"/>
              <a:buNone/>
              <a:defRPr sz="1200">
                <a:solidFill>
                  <a:srgbClr val="FFFFFF"/>
                </a:solidFill>
              </a:defRPr>
            </a:lvl1pPr>
            <a:lvl2pPr lvl="1" rtl="0">
              <a:lnSpc>
                <a:spcPct val="100000"/>
              </a:lnSpc>
              <a:spcBef>
                <a:spcPts val="400"/>
              </a:spcBef>
              <a:spcAft>
                <a:spcPts val="0"/>
              </a:spcAft>
              <a:buClr>
                <a:srgbClr val="FFFFFF"/>
              </a:buClr>
              <a:buSzPts val="1200"/>
              <a:buNone/>
              <a:defRPr sz="1200">
                <a:solidFill>
                  <a:srgbClr val="FFFFFF"/>
                </a:solidFill>
              </a:defRPr>
            </a:lvl2pPr>
            <a:lvl3pPr lvl="2" rtl="0">
              <a:lnSpc>
                <a:spcPct val="100000"/>
              </a:lnSpc>
              <a:spcBef>
                <a:spcPts val="400"/>
              </a:spcBef>
              <a:spcAft>
                <a:spcPts val="0"/>
              </a:spcAft>
              <a:buClr>
                <a:srgbClr val="FFFFFF"/>
              </a:buClr>
              <a:buSzPts val="1200"/>
              <a:buNone/>
              <a:defRPr sz="1200">
                <a:solidFill>
                  <a:srgbClr val="FFFFFF"/>
                </a:solidFill>
              </a:defRPr>
            </a:lvl3pPr>
            <a:lvl4pPr lvl="3" rtl="0">
              <a:lnSpc>
                <a:spcPct val="100000"/>
              </a:lnSpc>
              <a:spcBef>
                <a:spcPts val="400"/>
              </a:spcBef>
              <a:spcAft>
                <a:spcPts val="0"/>
              </a:spcAft>
              <a:buClr>
                <a:srgbClr val="FFFFFF"/>
              </a:buClr>
              <a:buSzPts val="1200"/>
              <a:buNone/>
              <a:defRPr sz="1200">
                <a:solidFill>
                  <a:srgbClr val="FFFFFF"/>
                </a:solidFill>
              </a:defRPr>
            </a:lvl4pPr>
            <a:lvl5pPr lvl="4" rtl="0">
              <a:lnSpc>
                <a:spcPct val="100000"/>
              </a:lnSpc>
              <a:spcBef>
                <a:spcPts val="400"/>
              </a:spcBef>
              <a:spcAft>
                <a:spcPts val="0"/>
              </a:spcAft>
              <a:buClr>
                <a:srgbClr val="FFFFFF"/>
              </a:buClr>
              <a:buSzPts val="1200"/>
              <a:buNone/>
              <a:defRPr sz="1200">
                <a:solidFill>
                  <a:srgbClr val="FFFFFF"/>
                </a:solidFill>
              </a:defRPr>
            </a:lvl5pPr>
            <a:lvl6pPr lvl="5" rtl="0">
              <a:lnSpc>
                <a:spcPct val="100000"/>
              </a:lnSpc>
              <a:spcBef>
                <a:spcPts val="400"/>
              </a:spcBef>
              <a:spcAft>
                <a:spcPts val="0"/>
              </a:spcAft>
              <a:buClr>
                <a:srgbClr val="FFFFFF"/>
              </a:buClr>
              <a:buSzPts val="1200"/>
              <a:buNone/>
              <a:defRPr sz="1200">
                <a:solidFill>
                  <a:srgbClr val="FFFFFF"/>
                </a:solidFill>
              </a:defRPr>
            </a:lvl6pPr>
            <a:lvl7pPr lvl="6" rtl="0">
              <a:lnSpc>
                <a:spcPct val="100000"/>
              </a:lnSpc>
              <a:spcBef>
                <a:spcPts val="400"/>
              </a:spcBef>
              <a:spcAft>
                <a:spcPts val="0"/>
              </a:spcAft>
              <a:buClr>
                <a:srgbClr val="FFFFFF"/>
              </a:buClr>
              <a:buSzPts val="1200"/>
              <a:buNone/>
              <a:defRPr sz="1200">
                <a:solidFill>
                  <a:srgbClr val="FFFFFF"/>
                </a:solidFill>
              </a:defRPr>
            </a:lvl7pPr>
            <a:lvl8pPr lvl="7" rtl="0">
              <a:lnSpc>
                <a:spcPct val="100000"/>
              </a:lnSpc>
              <a:spcBef>
                <a:spcPts val="400"/>
              </a:spcBef>
              <a:spcAft>
                <a:spcPts val="0"/>
              </a:spcAft>
              <a:buClr>
                <a:srgbClr val="FFFFFF"/>
              </a:buClr>
              <a:buSzPts val="1200"/>
              <a:buNone/>
              <a:defRPr sz="1200">
                <a:solidFill>
                  <a:srgbClr val="FFFFFF"/>
                </a:solidFill>
              </a:defRPr>
            </a:lvl8pPr>
            <a:lvl9pPr lvl="8"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131" name="Google Shape;131;p12"/>
          <p:cNvSpPr/>
          <p:nvPr/>
        </p:nvSpPr>
        <p:spPr>
          <a:xfrm>
            <a:off x="0" y="3237663"/>
            <a:ext cx="5957203" cy="1901058"/>
          </a:xfrm>
          <a:custGeom>
            <a:avLst/>
            <a:gdLst/>
            <a:ahLst/>
            <a:cxnLst/>
            <a:rect l="l" t="t" r="r" b="b"/>
            <a:pathLst>
              <a:path w="23488" h="7151" extrusionOk="0">
                <a:moveTo>
                  <a:pt x="4309" y="0"/>
                </a:moveTo>
                <a:cubicBezTo>
                  <a:pt x="3860" y="0"/>
                  <a:pt x="3401" y="111"/>
                  <a:pt x="2937" y="369"/>
                </a:cubicBezTo>
                <a:cubicBezTo>
                  <a:pt x="716" y="1608"/>
                  <a:pt x="331" y="2249"/>
                  <a:pt x="1" y="2270"/>
                </a:cubicBezTo>
                <a:lnTo>
                  <a:pt x="1" y="7151"/>
                </a:lnTo>
                <a:lnTo>
                  <a:pt x="23487" y="7151"/>
                </a:lnTo>
                <a:lnTo>
                  <a:pt x="22986" y="6040"/>
                </a:lnTo>
                <a:cubicBezTo>
                  <a:pt x="22986" y="6040"/>
                  <a:pt x="22583" y="6740"/>
                  <a:pt x="21847" y="6740"/>
                </a:cubicBezTo>
                <a:cubicBezTo>
                  <a:pt x="21511" y="6740"/>
                  <a:pt x="21105" y="6594"/>
                  <a:pt x="20636" y="6168"/>
                </a:cubicBezTo>
                <a:cubicBezTo>
                  <a:pt x="19503" y="5133"/>
                  <a:pt x="17832" y="2884"/>
                  <a:pt x="15899" y="2884"/>
                </a:cubicBezTo>
                <a:cubicBezTo>
                  <a:pt x="15280" y="2884"/>
                  <a:pt x="14635" y="3115"/>
                  <a:pt x="13971" y="3690"/>
                </a:cubicBezTo>
                <a:cubicBezTo>
                  <a:pt x="12757" y="4748"/>
                  <a:pt x="11936" y="5109"/>
                  <a:pt x="11324" y="5109"/>
                </a:cubicBezTo>
                <a:cubicBezTo>
                  <a:pt x="10559" y="5109"/>
                  <a:pt x="10120" y="4544"/>
                  <a:pt x="9645" y="4075"/>
                </a:cubicBezTo>
                <a:cubicBezTo>
                  <a:pt x="8931" y="3361"/>
                  <a:pt x="6779" y="0"/>
                  <a:pt x="430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2"/>
          <p:cNvSpPr/>
          <p:nvPr/>
        </p:nvSpPr>
        <p:spPr>
          <a:xfrm>
            <a:off x="0" y="0"/>
            <a:ext cx="2924434" cy="1144956"/>
          </a:xfrm>
          <a:custGeom>
            <a:avLst/>
            <a:gdLst/>
            <a:ahLst/>
            <a:cxnLst/>
            <a:rect l="l" t="t" r="r" b="b"/>
            <a:pathLst>
              <a:path w="10393" h="4069" extrusionOk="0">
                <a:moveTo>
                  <a:pt x="1" y="0"/>
                </a:moveTo>
                <a:lnTo>
                  <a:pt x="1" y="2147"/>
                </a:lnTo>
                <a:cubicBezTo>
                  <a:pt x="1283" y="2770"/>
                  <a:pt x="4105" y="4069"/>
                  <a:pt x="5549" y="4069"/>
                </a:cubicBezTo>
                <a:cubicBezTo>
                  <a:pt x="5789" y="4069"/>
                  <a:pt x="5991" y="4033"/>
                  <a:pt x="6142" y="3952"/>
                </a:cubicBezTo>
                <a:cubicBezTo>
                  <a:pt x="7488" y="3226"/>
                  <a:pt x="5693" y="182"/>
                  <a:pt x="6868" y="118"/>
                </a:cubicBezTo>
                <a:cubicBezTo>
                  <a:pt x="6884" y="117"/>
                  <a:pt x="6900" y="117"/>
                  <a:pt x="6916" y="117"/>
                </a:cubicBezTo>
                <a:cubicBezTo>
                  <a:pt x="7983" y="117"/>
                  <a:pt x="8866" y="1753"/>
                  <a:pt x="9668" y="1753"/>
                </a:cubicBezTo>
                <a:cubicBezTo>
                  <a:pt x="9732" y="1753"/>
                  <a:pt x="9795" y="1743"/>
                  <a:pt x="9859" y="1720"/>
                </a:cubicBezTo>
                <a:cubicBezTo>
                  <a:pt x="10393" y="1528"/>
                  <a:pt x="10212" y="662"/>
                  <a:pt x="1017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2"/>
          <p:cNvSpPr/>
          <p:nvPr/>
        </p:nvSpPr>
        <p:spPr>
          <a:xfrm>
            <a:off x="4888126" y="0"/>
            <a:ext cx="4255880" cy="2343529"/>
          </a:xfrm>
          <a:custGeom>
            <a:avLst/>
            <a:gdLst/>
            <a:ahLst/>
            <a:cxnLst/>
            <a:rect l="l" t="t" r="r" b="b"/>
            <a:pathLst>
              <a:path w="13235" h="7288" extrusionOk="0">
                <a:moveTo>
                  <a:pt x="0" y="0"/>
                </a:moveTo>
                <a:cubicBezTo>
                  <a:pt x="744" y="852"/>
                  <a:pt x="2515" y="2586"/>
                  <a:pt x="4780" y="2586"/>
                </a:cubicBezTo>
                <a:cubicBezTo>
                  <a:pt x="4957" y="2586"/>
                  <a:pt x="5137" y="2576"/>
                  <a:pt x="5319" y="2553"/>
                </a:cubicBezTo>
                <a:cubicBezTo>
                  <a:pt x="7444" y="2289"/>
                  <a:pt x="9223" y="1574"/>
                  <a:pt x="10455" y="1574"/>
                </a:cubicBezTo>
                <a:cubicBezTo>
                  <a:pt x="11113" y="1574"/>
                  <a:pt x="11615" y="1778"/>
                  <a:pt x="11931" y="2361"/>
                </a:cubicBezTo>
                <a:cubicBezTo>
                  <a:pt x="12839" y="4038"/>
                  <a:pt x="11343" y="7156"/>
                  <a:pt x="12978" y="7285"/>
                </a:cubicBezTo>
                <a:cubicBezTo>
                  <a:pt x="12993" y="7287"/>
                  <a:pt x="13009" y="7288"/>
                  <a:pt x="13024" y="7288"/>
                </a:cubicBezTo>
                <a:cubicBezTo>
                  <a:pt x="13094" y="7288"/>
                  <a:pt x="13164" y="7268"/>
                  <a:pt x="13234" y="7242"/>
                </a:cubicBezTo>
                <a:lnTo>
                  <a:pt x="13234" y="0"/>
                </a:ln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2"/>
          <p:cNvSpPr/>
          <p:nvPr/>
        </p:nvSpPr>
        <p:spPr>
          <a:xfrm>
            <a:off x="3807376" y="4360684"/>
            <a:ext cx="1608227" cy="778039"/>
          </a:xfrm>
          <a:custGeom>
            <a:avLst/>
            <a:gdLst/>
            <a:ahLst/>
            <a:cxnLst/>
            <a:rect l="l" t="t" r="r" b="b"/>
            <a:pathLst>
              <a:path w="5865" h="2707" extrusionOk="0">
                <a:moveTo>
                  <a:pt x="2605" y="1"/>
                </a:moveTo>
                <a:cubicBezTo>
                  <a:pt x="1421" y="1"/>
                  <a:pt x="755" y="1721"/>
                  <a:pt x="129" y="2568"/>
                </a:cubicBezTo>
                <a:cubicBezTo>
                  <a:pt x="86" y="2611"/>
                  <a:pt x="43" y="2664"/>
                  <a:pt x="1" y="2707"/>
                </a:cubicBezTo>
                <a:lnTo>
                  <a:pt x="5864" y="2707"/>
                </a:lnTo>
                <a:cubicBezTo>
                  <a:pt x="4978" y="1938"/>
                  <a:pt x="4358" y="656"/>
                  <a:pt x="3215" y="143"/>
                </a:cubicBezTo>
                <a:cubicBezTo>
                  <a:pt x="2997" y="45"/>
                  <a:pt x="2795" y="1"/>
                  <a:pt x="2605"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2"/>
          <p:cNvSpPr/>
          <p:nvPr/>
        </p:nvSpPr>
        <p:spPr>
          <a:xfrm>
            <a:off x="0" y="4248016"/>
            <a:ext cx="3347799" cy="890707"/>
          </a:xfrm>
          <a:custGeom>
            <a:avLst/>
            <a:gdLst/>
            <a:ahLst/>
            <a:cxnLst/>
            <a:rect l="l" t="t" r="r" b="b"/>
            <a:pathLst>
              <a:path w="12209" h="3099" extrusionOk="0">
                <a:moveTo>
                  <a:pt x="6332" y="0"/>
                </a:moveTo>
                <a:cubicBezTo>
                  <a:pt x="4270" y="0"/>
                  <a:pt x="1769" y="858"/>
                  <a:pt x="1" y="1593"/>
                </a:cubicBezTo>
                <a:lnTo>
                  <a:pt x="1" y="3099"/>
                </a:lnTo>
                <a:lnTo>
                  <a:pt x="12208" y="3099"/>
                </a:lnTo>
                <a:cubicBezTo>
                  <a:pt x="11418" y="2714"/>
                  <a:pt x="10371" y="1935"/>
                  <a:pt x="8940" y="760"/>
                </a:cubicBezTo>
                <a:cubicBezTo>
                  <a:pt x="8276" y="213"/>
                  <a:pt x="7359" y="0"/>
                  <a:pt x="6332"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2"/>
          <p:cNvSpPr/>
          <p:nvPr/>
        </p:nvSpPr>
        <p:spPr>
          <a:xfrm>
            <a:off x="5697850" y="3760275"/>
            <a:ext cx="3446155" cy="1378454"/>
          </a:xfrm>
          <a:custGeom>
            <a:avLst/>
            <a:gdLst/>
            <a:ahLst/>
            <a:cxnLst/>
            <a:rect l="l" t="t" r="r" b="b"/>
            <a:pathLst>
              <a:path w="11622" h="4796" extrusionOk="0">
                <a:moveTo>
                  <a:pt x="3676" y="0"/>
                </a:moveTo>
                <a:cubicBezTo>
                  <a:pt x="923" y="0"/>
                  <a:pt x="695" y="3396"/>
                  <a:pt x="0" y="4796"/>
                </a:cubicBezTo>
                <a:lnTo>
                  <a:pt x="11621" y="4796"/>
                </a:lnTo>
                <a:lnTo>
                  <a:pt x="11621" y="2382"/>
                </a:lnTo>
                <a:cubicBezTo>
                  <a:pt x="9944" y="1677"/>
                  <a:pt x="7712" y="940"/>
                  <a:pt x="4796" y="160"/>
                </a:cubicBezTo>
                <a:cubicBezTo>
                  <a:pt x="4382" y="50"/>
                  <a:pt x="4010" y="0"/>
                  <a:pt x="3676"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2"/>
          <p:cNvSpPr/>
          <p:nvPr/>
        </p:nvSpPr>
        <p:spPr>
          <a:xfrm>
            <a:off x="0" y="0"/>
            <a:ext cx="1917920" cy="1664674"/>
          </a:xfrm>
          <a:custGeom>
            <a:avLst/>
            <a:gdLst/>
            <a:ahLst/>
            <a:cxnLst/>
            <a:rect l="l" t="t" r="r" b="b"/>
            <a:pathLst>
              <a:path w="6816" h="5916" extrusionOk="0">
                <a:moveTo>
                  <a:pt x="1" y="0"/>
                </a:moveTo>
                <a:lnTo>
                  <a:pt x="1" y="5597"/>
                </a:lnTo>
                <a:cubicBezTo>
                  <a:pt x="220" y="5784"/>
                  <a:pt x="427" y="5916"/>
                  <a:pt x="641" y="5916"/>
                </a:cubicBezTo>
                <a:cubicBezTo>
                  <a:pt x="708" y="5916"/>
                  <a:pt x="775" y="5903"/>
                  <a:pt x="844" y="5875"/>
                </a:cubicBezTo>
                <a:cubicBezTo>
                  <a:pt x="1816" y="5469"/>
                  <a:pt x="407" y="3109"/>
                  <a:pt x="1207" y="2361"/>
                </a:cubicBezTo>
                <a:cubicBezTo>
                  <a:pt x="1391" y="2190"/>
                  <a:pt x="1600" y="2125"/>
                  <a:pt x="1829" y="2125"/>
                </a:cubicBezTo>
                <a:cubicBezTo>
                  <a:pt x="2536" y="2125"/>
                  <a:pt x="3436" y="2738"/>
                  <a:pt x="4414" y="2738"/>
                </a:cubicBezTo>
                <a:cubicBezTo>
                  <a:pt x="4942" y="2738"/>
                  <a:pt x="5492" y="2559"/>
                  <a:pt x="6046" y="2008"/>
                </a:cubicBezTo>
                <a:cubicBezTo>
                  <a:pt x="6633" y="1421"/>
                  <a:pt x="6815" y="705"/>
                  <a:pt x="6772"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orient="horz" pos="1727">
          <p15:clr>
            <a:srgbClr val="FA7B17"/>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SUBTITLE">
  <p:cSld name="4_Título y objetos">
    <p:bg>
      <p:bgPr>
        <a:gradFill>
          <a:gsLst>
            <a:gs pos="0">
              <a:schemeClr val="accent1"/>
            </a:gs>
            <a:gs pos="100000">
              <a:schemeClr val="accent2"/>
            </a:gs>
          </a:gsLst>
          <a:path path="circle">
            <a:fillToRect l="50000" t="50000" r="50000" b="50000"/>
          </a:path>
          <a:tileRect/>
        </a:gradFill>
        <a:effectLst/>
      </p:bgPr>
    </p:bg>
    <p:spTree>
      <p:nvGrpSpPr>
        <p:cNvPr id="1" name="Shape 138"/>
        <p:cNvGrpSpPr/>
        <p:nvPr/>
      </p:nvGrpSpPr>
      <p:grpSpPr>
        <a:xfrm>
          <a:off x="0" y="0"/>
          <a:ext cx="0" cy="0"/>
          <a:chOff x="0" y="0"/>
          <a:chExt cx="0" cy="0"/>
        </a:xfrm>
      </p:grpSpPr>
      <p:sp>
        <p:nvSpPr>
          <p:cNvPr id="139" name="Google Shape;139;p13"/>
          <p:cNvSpPr/>
          <p:nvPr/>
        </p:nvSpPr>
        <p:spPr>
          <a:xfrm>
            <a:off x="263219" y="1498888"/>
            <a:ext cx="8213700" cy="2192400"/>
          </a:xfrm>
          <a:prstGeom prst="rect">
            <a:avLst/>
          </a:prstGeom>
          <a:noFill/>
          <a:ln w="28575"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40" name="Google Shape;140;p13"/>
          <p:cNvSpPr txBox="1"/>
          <p:nvPr/>
        </p:nvSpPr>
        <p:spPr>
          <a:xfrm>
            <a:off x="6772942" y="4673209"/>
            <a:ext cx="2057400" cy="273900"/>
          </a:xfrm>
          <a:prstGeom prst="rect">
            <a:avLst/>
          </a:prstGeom>
          <a:gradFill>
            <a:gsLst>
              <a:gs pos="0">
                <a:schemeClr val="accent1"/>
              </a:gs>
              <a:gs pos="100000">
                <a:schemeClr val="accent2"/>
              </a:gs>
            </a:gsLst>
            <a:path path="circle">
              <a:fillToRect l="50000" t="50000" r="50000" b="50000"/>
            </a:path>
            <a:tileRect/>
          </a:grad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s-ES" sz="800" b="0" i="0" u="none" strike="noStrike" cap="none">
                <a:solidFill>
                  <a:srgbClr val="FFFFFF"/>
                </a:solidFill>
                <a:latin typeface="Nunito Sans SemiBold"/>
                <a:ea typeface="Nunito Sans SemiBold"/>
                <a:cs typeface="Nunito Sans SemiBold"/>
                <a:sym typeface="Nunito Sans SemiBold"/>
              </a:rPr>
              <a:t>‹#›</a:t>
            </a:fld>
            <a:endParaRPr sz="800" b="0" i="0" u="none" strike="noStrike" cap="none">
              <a:solidFill>
                <a:srgbClr val="FFFFFF"/>
              </a:solidFill>
              <a:latin typeface="Nunito Sans SemiBold"/>
              <a:ea typeface="Nunito Sans SemiBold"/>
              <a:cs typeface="Nunito Sans SemiBold"/>
              <a:sym typeface="Nunito Sans SemiBold"/>
            </a:endParaRPr>
          </a:p>
        </p:txBody>
      </p:sp>
      <p:sp>
        <p:nvSpPr>
          <p:cNvPr id="141" name="Google Shape;141;p13"/>
          <p:cNvSpPr txBox="1">
            <a:spLocks noGrp="1"/>
          </p:cNvSpPr>
          <p:nvPr>
            <p:ph type="ctrTitle"/>
          </p:nvPr>
        </p:nvSpPr>
        <p:spPr>
          <a:xfrm flipH="1">
            <a:off x="2267119" y="1953315"/>
            <a:ext cx="1979700" cy="1241400"/>
          </a:xfrm>
          <a:prstGeom prst="rect">
            <a:avLst/>
          </a:prstGeom>
          <a:noFill/>
          <a:ln>
            <a:noFill/>
          </a:ln>
        </p:spPr>
        <p:txBody>
          <a:bodyPr spcFirstLastPara="1" wrap="square" lIns="68575" tIns="34275" rIns="68575" bIns="34275" anchor="ctr" anchorCtr="0">
            <a:noAutofit/>
          </a:bodyPr>
          <a:lstStyle>
            <a:lvl1pPr lvl="0" algn="r">
              <a:lnSpc>
                <a:spcPct val="90000"/>
              </a:lnSpc>
              <a:spcBef>
                <a:spcPts val="0"/>
              </a:spcBef>
              <a:spcAft>
                <a:spcPts val="0"/>
              </a:spcAft>
              <a:buClr>
                <a:srgbClr val="FFFFFF"/>
              </a:buClr>
              <a:buSzPts val="2100"/>
              <a:buNone/>
              <a:defRPr sz="2100" b="0">
                <a:solidFill>
                  <a:srgbClr val="FFFFFF"/>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42" name="Google Shape;142;p13"/>
          <p:cNvSpPr txBox="1">
            <a:spLocks noGrp="1"/>
          </p:cNvSpPr>
          <p:nvPr>
            <p:ph type="subTitle" idx="1"/>
          </p:nvPr>
        </p:nvSpPr>
        <p:spPr>
          <a:xfrm flipH="1">
            <a:off x="4493231" y="2384065"/>
            <a:ext cx="2383500" cy="380400"/>
          </a:xfrm>
          <a:prstGeom prst="rect">
            <a:avLst/>
          </a:prstGeom>
          <a:noFill/>
          <a:ln>
            <a:noFill/>
          </a:ln>
        </p:spPr>
        <p:txBody>
          <a:bodyPr spcFirstLastPara="1" wrap="square" lIns="68575" tIns="34275" rIns="68575" bIns="34275" anchor="ctr" anchorCtr="0">
            <a:noAutofit/>
          </a:bodyPr>
          <a:lstStyle>
            <a:lvl1pPr lvl="0" algn="l">
              <a:lnSpc>
                <a:spcPct val="90000"/>
              </a:lnSpc>
              <a:spcBef>
                <a:spcPts val="800"/>
              </a:spcBef>
              <a:spcAft>
                <a:spcPts val="0"/>
              </a:spcAft>
              <a:buClr>
                <a:srgbClr val="FFFFFF"/>
              </a:buClr>
              <a:buSzPts val="1200"/>
              <a:buNone/>
              <a:defRPr sz="1200">
                <a:solidFill>
                  <a:srgbClr val="FFFFFF"/>
                </a:solidFill>
              </a:defRPr>
            </a:lvl1pPr>
            <a:lvl2pPr lvl="1" algn="ctr">
              <a:lnSpc>
                <a:spcPct val="90000"/>
              </a:lnSpc>
              <a:spcBef>
                <a:spcPts val="400"/>
              </a:spcBef>
              <a:spcAft>
                <a:spcPts val="0"/>
              </a:spcAft>
              <a:buClr>
                <a:srgbClr val="FFFFFF"/>
              </a:buClr>
              <a:buSzPts val="1500"/>
              <a:buNone/>
              <a:defRPr sz="1500">
                <a:solidFill>
                  <a:srgbClr val="FFFFFF"/>
                </a:solidFill>
              </a:defRPr>
            </a:lvl2pPr>
            <a:lvl3pPr lvl="2" algn="ctr">
              <a:lnSpc>
                <a:spcPct val="90000"/>
              </a:lnSpc>
              <a:spcBef>
                <a:spcPts val="400"/>
              </a:spcBef>
              <a:spcAft>
                <a:spcPts val="0"/>
              </a:spcAft>
              <a:buClr>
                <a:srgbClr val="FFFFFF"/>
              </a:buClr>
              <a:buSzPts val="1400"/>
              <a:buNone/>
              <a:defRPr sz="1400">
                <a:solidFill>
                  <a:srgbClr val="FFFFFF"/>
                </a:solidFill>
              </a:defRPr>
            </a:lvl3pPr>
            <a:lvl4pPr lvl="3" algn="ctr">
              <a:lnSpc>
                <a:spcPct val="90000"/>
              </a:lnSpc>
              <a:spcBef>
                <a:spcPts val="400"/>
              </a:spcBef>
              <a:spcAft>
                <a:spcPts val="0"/>
              </a:spcAft>
              <a:buClr>
                <a:srgbClr val="FFFFFF"/>
              </a:buClr>
              <a:buSzPts val="1200"/>
              <a:buNone/>
              <a:defRPr sz="1200">
                <a:solidFill>
                  <a:srgbClr val="FFFFFF"/>
                </a:solidFill>
              </a:defRPr>
            </a:lvl4pPr>
            <a:lvl5pPr lvl="4" algn="ctr">
              <a:lnSpc>
                <a:spcPct val="90000"/>
              </a:lnSpc>
              <a:spcBef>
                <a:spcPts val="400"/>
              </a:spcBef>
              <a:spcAft>
                <a:spcPts val="0"/>
              </a:spcAft>
              <a:buClr>
                <a:srgbClr val="FFFFFF"/>
              </a:buClr>
              <a:buSzPts val="1200"/>
              <a:buNone/>
              <a:defRPr sz="1200">
                <a:solidFill>
                  <a:srgbClr val="FFFFFF"/>
                </a:solidFill>
              </a:defRPr>
            </a:lvl5pPr>
            <a:lvl6pPr lvl="5" algn="ctr">
              <a:lnSpc>
                <a:spcPct val="90000"/>
              </a:lnSpc>
              <a:spcBef>
                <a:spcPts val="400"/>
              </a:spcBef>
              <a:spcAft>
                <a:spcPts val="0"/>
              </a:spcAft>
              <a:buClr>
                <a:srgbClr val="FFFFFF"/>
              </a:buClr>
              <a:buSzPts val="1200"/>
              <a:buNone/>
              <a:defRPr sz="1200">
                <a:solidFill>
                  <a:srgbClr val="FFFFFF"/>
                </a:solidFill>
              </a:defRPr>
            </a:lvl6pPr>
            <a:lvl7pPr lvl="6" algn="ctr">
              <a:lnSpc>
                <a:spcPct val="90000"/>
              </a:lnSpc>
              <a:spcBef>
                <a:spcPts val="400"/>
              </a:spcBef>
              <a:spcAft>
                <a:spcPts val="0"/>
              </a:spcAft>
              <a:buClr>
                <a:srgbClr val="FFFFFF"/>
              </a:buClr>
              <a:buSzPts val="1200"/>
              <a:buNone/>
              <a:defRPr sz="1200">
                <a:solidFill>
                  <a:srgbClr val="FFFFFF"/>
                </a:solidFill>
              </a:defRPr>
            </a:lvl7pPr>
            <a:lvl8pPr lvl="7" algn="ctr">
              <a:lnSpc>
                <a:spcPct val="90000"/>
              </a:lnSpc>
              <a:spcBef>
                <a:spcPts val="400"/>
              </a:spcBef>
              <a:spcAft>
                <a:spcPts val="0"/>
              </a:spcAft>
              <a:buClr>
                <a:srgbClr val="FFFFFF"/>
              </a:buClr>
              <a:buSzPts val="1200"/>
              <a:buNone/>
              <a:defRPr sz="1200">
                <a:solidFill>
                  <a:srgbClr val="FFFFFF"/>
                </a:solidFill>
              </a:defRPr>
            </a:lvl8pPr>
            <a:lvl9pPr lvl="8" algn="ctr">
              <a:lnSpc>
                <a:spcPct val="90000"/>
              </a:lnSpc>
              <a:spcBef>
                <a:spcPts val="400"/>
              </a:spcBef>
              <a:spcAft>
                <a:spcPts val="0"/>
              </a:spcAft>
              <a:buClr>
                <a:srgbClr val="FFFFFF"/>
              </a:buClr>
              <a:buSzPts val="1200"/>
              <a:buNone/>
              <a:defRPr sz="1200">
                <a:solidFill>
                  <a:srgbClr val="FFFFFF"/>
                </a:solidFill>
              </a:defRPr>
            </a:lvl9pPr>
          </a:lstStyle>
          <a:p>
            <a:endParaRPr/>
          </a:p>
        </p:txBody>
      </p:sp>
      <p:cxnSp>
        <p:nvCxnSpPr>
          <p:cNvPr id="143" name="Google Shape;143;p13"/>
          <p:cNvCxnSpPr/>
          <p:nvPr/>
        </p:nvCxnSpPr>
        <p:spPr>
          <a:xfrm>
            <a:off x="4370063" y="2151234"/>
            <a:ext cx="0" cy="887700"/>
          </a:xfrm>
          <a:prstGeom prst="straightConnector1">
            <a:avLst/>
          </a:prstGeom>
          <a:noFill/>
          <a:ln w="28575" cap="flat" cmpd="sng">
            <a:solidFill>
              <a:srgbClr val="FFFFFF"/>
            </a:solidFill>
            <a:prstDash val="solid"/>
            <a:round/>
            <a:headEnd type="none" w="med" len="med"/>
            <a:tailEnd type="none" w="med" len="med"/>
          </a:ln>
        </p:spPr>
      </p:cxnSp>
      <p:sp>
        <p:nvSpPr>
          <p:cNvPr id="144" name="Google Shape;144;p13"/>
          <p:cNvSpPr/>
          <p:nvPr/>
        </p:nvSpPr>
        <p:spPr>
          <a:xfrm rot="10800000">
            <a:off x="2410401" y="2397"/>
            <a:ext cx="6733599" cy="2148840"/>
          </a:xfrm>
          <a:custGeom>
            <a:avLst/>
            <a:gdLst/>
            <a:ahLst/>
            <a:cxnLst/>
            <a:rect l="l" t="t" r="r" b="b"/>
            <a:pathLst>
              <a:path w="23488" h="7151" extrusionOk="0">
                <a:moveTo>
                  <a:pt x="4309" y="0"/>
                </a:moveTo>
                <a:cubicBezTo>
                  <a:pt x="3860" y="0"/>
                  <a:pt x="3401" y="111"/>
                  <a:pt x="2937" y="369"/>
                </a:cubicBezTo>
                <a:cubicBezTo>
                  <a:pt x="716" y="1608"/>
                  <a:pt x="331" y="2249"/>
                  <a:pt x="1" y="2270"/>
                </a:cubicBezTo>
                <a:lnTo>
                  <a:pt x="1" y="7151"/>
                </a:lnTo>
                <a:lnTo>
                  <a:pt x="23487" y="7151"/>
                </a:lnTo>
                <a:lnTo>
                  <a:pt x="22986" y="6040"/>
                </a:lnTo>
                <a:cubicBezTo>
                  <a:pt x="22986" y="6040"/>
                  <a:pt x="22583" y="6740"/>
                  <a:pt x="21847" y="6740"/>
                </a:cubicBezTo>
                <a:cubicBezTo>
                  <a:pt x="21511" y="6740"/>
                  <a:pt x="21105" y="6594"/>
                  <a:pt x="20636" y="6168"/>
                </a:cubicBezTo>
                <a:cubicBezTo>
                  <a:pt x="19503" y="5133"/>
                  <a:pt x="17832" y="2884"/>
                  <a:pt x="15899" y="2884"/>
                </a:cubicBezTo>
                <a:cubicBezTo>
                  <a:pt x="15280" y="2884"/>
                  <a:pt x="14635" y="3115"/>
                  <a:pt x="13971" y="3690"/>
                </a:cubicBezTo>
                <a:cubicBezTo>
                  <a:pt x="12757" y="4748"/>
                  <a:pt x="11936" y="5109"/>
                  <a:pt x="11324" y="5109"/>
                </a:cubicBezTo>
                <a:cubicBezTo>
                  <a:pt x="10559" y="5109"/>
                  <a:pt x="10120" y="4544"/>
                  <a:pt x="9645" y="4075"/>
                </a:cubicBezTo>
                <a:cubicBezTo>
                  <a:pt x="8931" y="3361"/>
                  <a:pt x="6779" y="0"/>
                  <a:pt x="430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3"/>
          <p:cNvSpPr/>
          <p:nvPr/>
        </p:nvSpPr>
        <p:spPr>
          <a:xfrm rot="10800000">
            <a:off x="5292458" y="3633192"/>
            <a:ext cx="3851542" cy="1507921"/>
          </a:xfrm>
          <a:custGeom>
            <a:avLst/>
            <a:gdLst/>
            <a:ahLst/>
            <a:cxnLst/>
            <a:rect l="l" t="t" r="r" b="b"/>
            <a:pathLst>
              <a:path w="10393" h="4069" extrusionOk="0">
                <a:moveTo>
                  <a:pt x="1" y="0"/>
                </a:moveTo>
                <a:lnTo>
                  <a:pt x="1" y="2147"/>
                </a:lnTo>
                <a:cubicBezTo>
                  <a:pt x="1283" y="2770"/>
                  <a:pt x="4105" y="4069"/>
                  <a:pt x="5549" y="4069"/>
                </a:cubicBezTo>
                <a:cubicBezTo>
                  <a:pt x="5789" y="4069"/>
                  <a:pt x="5991" y="4033"/>
                  <a:pt x="6142" y="3952"/>
                </a:cubicBezTo>
                <a:cubicBezTo>
                  <a:pt x="7488" y="3226"/>
                  <a:pt x="5693" y="182"/>
                  <a:pt x="6868" y="118"/>
                </a:cubicBezTo>
                <a:cubicBezTo>
                  <a:pt x="6884" y="117"/>
                  <a:pt x="6900" y="117"/>
                  <a:pt x="6916" y="117"/>
                </a:cubicBezTo>
                <a:cubicBezTo>
                  <a:pt x="7983" y="117"/>
                  <a:pt x="8866" y="1753"/>
                  <a:pt x="9668" y="1753"/>
                </a:cubicBezTo>
                <a:cubicBezTo>
                  <a:pt x="9732" y="1753"/>
                  <a:pt x="9795" y="1743"/>
                  <a:pt x="9859" y="1720"/>
                </a:cubicBezTo>
                <a:cubicBezTo>
                  <a:pt x="10393" y="1528"/>
                  <a:pt x="10212" y="662"/>
                  <a:pt x="1017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rot="10800000">
            <a:off x="-1" y="2302581"/>
            <a:ext cx="5154801" cy="2838530"/>
          </a:xfrm>
          <a:custGeom>
            <a:avLst/>
            <a:gdLst/>
            <a:ahLst/>
            <a:cxnLst/>
            <a:rect l="l" t="t" r="r" b="b"/>
            <a:pathLst>
              <a:path w="13235" h="7288" extrusionOk="0">
                <a:moveTo>
                  <a:pt x="0" y="0"/>
                </a:moveTo>
                <a:cubicBezTo>
                  <a:pt x="744" y="852"/>
                  <a:pt x="2515" y="2586"/>
                  <a:pt x="4780" y="2586"/>
                </a:cubicBezTo>
                <a:cubicBezTo>
                  <a:pt x="4957" y="2586"/>
                  <a:pt x="5137" y="2576"/>
                  <a:pt x="5319" y="2553"/>
                </a:cubicBezTo>
                <a:cubicBezTo>
                  <a:pt x="7444" y="2289"/>
                  <a:pt x="9223" y="1574"/>
                  <a:pt x="10455" y="1574"/>
                </a:cubicBezTo>
                <a:cubicBezTo>
                  <a:pt x="11113" y="1574"/>
                  <a:pt x="11615" y="1778"/>
                  <a:pt x="11931" y="2361"/>
                </a:cubicBezTo>
                <a:cubicBezTo>
                  <a:pt x="12839" y="4038"/>
                  <a:pt x="11343" y="7156"/>
                  <a:pt x="12978" y="7285"/>
                </a:cubicBezTo>
                <a:cubicBezTo>
                  <a:pt x="12993" y="7287"/>
                  <a:pt x="13009" y="7288"/>
                  <a:pt x="13024" y="7288"/>
                </a:cubicBezTo>
                <a:cubicBezTo>
                  <a:pt x="13094" y="7288"/>
                  <a:pt x="13164" y="7268"/>
                  <a:pt x="13234" y="7242"/>
                </a:cubicBezTo>
                <a:lnTo>
                  <a:pt x="13234" y="0"/>
                </a:ln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p:nvPr/>
        </p:nvSpPr>
        <p:spPr>
          <a:xfrm rot="10800000">
            <a:off x="3728402" y="2394"/>
            <a:ext cx="1608227" cy="778039"/>
          </a:xfrm>
          <a:custGeom>
            <a:avLst/>
            <a:gdLst/>
            <a:ahLst/>
            <a:cxnLst/>
            <a:rect l="l" t="t" r="r" b="b"/>
            <a:pathLst>
              <a:path w="5865" h="2707" extrusionOk="0">
                <a:moveTo>
                  <a:pt x="2605" y="1"/>
                </a:moveTo>
                <a:cubicBezTo>
                  <a:pt x="1421" y="1"/>
                  <a:pt x="755" y="1721"/>
                  <a:pt x="129" y="2568"/>
                </a:cubicBezTo>
                <a:cubicBezTo>
                  <a:pt x="86" y="2611"/>
                  <a:pt x="43" y="2664"/>
                  <a:pt x="1" y="2707"/>
                </a:cubicBezTo>
                <a:lnTo>
                  <a:pt x="5864" y="2707"/>
                </a:lnTo>
                <a:cubicBezTo>
                  <a:pt x="4978" y="1938"/>
                  <a:pt x="4358" y="656"/>
                  <a:pt x="3215" y="143"/>
                </a:cubicBezTo>
                <a:cubicBezTo>
                  <a:pt x="2997" y="45"/>
                  <a:pt x="2795" y="1"/>
                  <a:pt x="2605"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3"/>
          <p:cNvSpPr/>
          <p:nvPr/>
        </p:nvSpPr>
        <p:spPr>
          <a:xfrm rot="10800000">
            <a:off x="5359881" y="2388"/>
            <a:ext cx="3784119" cy="1006803"/>
          </a:xfrm>
          <a:custGeom>
            <a:avLst/>
            <a:gdLst/>
            <a:ahLst/>
            <a:cxnLst/>
            <a:rect l="l" t="t" r="r" b="b"/>
            <a:pathLst>
              <a:path w="12209" h="3099" extrusionOk="0">
                <a:moveTo>
                  <a:pt x="6332" y="0"/>
                </a:moveTo>
                <a:cubicBezTo>
                  <a:pt x="4270" y="0"/>
                  <a:pt x="1769" y="858"/>
                  <a:pt x="1" y="1593"/>
                </a:cubicBezTo>
                <a:lnTo>
                  <a:pt x="1" y="3099"/>
                </a:lnTo>
                <a:lnTo>
                  <a:pt x="12208" y="3099"/>
                </a:lnTo>
                <a:cubicBezTo>
                  <a:pt x="11418" y="2714"/>
                  <a:pt x="10371" y="1935"/>
                  <a:pt x="8940" y="760"/>
                </a:cubicBezTo>
                <a:cubicBezTo>
                  <a:pt x="8276" y="213"/>
                  <a:pt x="7359" y="0"/>
                  <a:pt x="6332"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3"/>
          <p:cNvSpPr/>
          <p:nvPr/>
        </p:nvSpPr>
        <p:spPr>
          <a:xfrm rot="10800000">
            <a:off x="-3" y="2392"/>
            <a:ext cx="3918328" cy="1567321"/>
          </a:xfrm>
          <a:custGeom>
            <a:avLst/>
            <a:gdLst/>
            <a:ahLst/>
            <a:cxnLst/>
            <a:rect l="l" t="t" r="r" b="b"/>
            <a:pathLst>
              <a:path w="11622" h="4796" extrusionOk="0">
                <a:moveTo>
                  <a:pt x="3676" y="0"/>
                </a:moveTo>
                <a:cubicBezTo>
                  <a:pt x="923" y="0"/>
                  <a:pt x="695" y="3396"/>
                  <a:pt x="0" y="4796"/>
                </a:cubicBezTo>
                <a:lnTo>
                  <a:pt x="11621" y="4796"/>
                </a:lnTo>
                <a:lnTo>
                  <a:pt x="11621" y="2382"/>
                </a:lnTo>
                <a:cubicBezTo>
                  <a:pt x="9944" y="1677"/>
                  <a:pt x="7712" y="940"/>
                  <a:pt x="4796" y="160"/>
                </a:cubicBezTo>
                <a:cubicBezTo>
                  <a:pt x="4382" y="50"/>
                  <a:pt x="4010" y="0"/>
                  <a:pt x="3676"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3"/>
          <p:cNvSpPr/>
          <p:nvPr/>
        </p:nvSpPr>
        <p:spPr>
          <a:xfrm rot="10800000">
            <a:off x="6618059" y="2948717"/>
            <a:ext cx="2525941" cy="2192396"/>
          </a:xfrm>
          <a:custGeom>
            <a:avLst/>
            <a:gdLst/>
            <a:ahLst/>
            <a:cxnLst/>
            <a:rect l="l" t="t" r="r" b="b"/>
            <a:pathLst>
              <a:path w="6816" h="5916" extrusionOk="0">
                <a:moveTo>
                  <a:pt x="1" y="0"/>
                </a:moveTo>
                <a:lnTo>
                  <a:pt x="1" y="5597"/>
                </a:lnTo>
                <a:cubicBezTo>
                  <a:pt x="220" y="5784"/>
                  <a:pt x="427" y="5916"/>
                  <a:pt x="641" y="5916"/>
                </a:cubicBezTo>
                <a:cubicBezTo>
                  <a:pt x="708" y="5916"/>
                  <a:pt x="775" y="5903"/>
                  <a:pt x="844" y="5875"/>
                </a:cubicBezTo>
                <a:cubicBezTo>
                  <a:pt x="1816" y="5469"/>
                  <a:pt x="407" y="3109"/>
                  <a:pt x="1207" y="2361"/>
                </a:cubicBezTo>
                <a:cubicBezTo>
                  <a:pt x="1391" y="2190"/>
                  <a:pt x="1600" y="2125"/>
                  <a:pt x="1829" y="2125"/>
                </a:cubicBezTo>
                <a:cubicBezTo>
                  <a:pt x="2536" y="2125"/>
                  <a:pt x="3436" y="2738"/>
                  <a:pt x="4414" y="2738"/>
                </a:cubicBezTo>
                <a:cubicBezTo>
                  <a:pt x="4942" y="2738"/>
                  <a:pt x="5492" y="2559"/>
                  <a:pt x="6046" y="2008"/>
                </a:cubicBezTo>
                <a:cubicBezTo>
                  <a:pt x="6633" y="1421"/>
                  <a:pt x="6815" y="705"/>
                  <a:pt x="6772"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COLUMNS">
  <p:cSld name="5_Título y objetos">
    <p:bg>
      <p:bgPr>
        <a:gradFill>
          <a:gsLst>
            <a:gs pos="0">
              <a:schemeClr val="accent1"/>
            </a:gs>
            <a:gs pos="100000">
              <a:schemeClr val="accent2"/>
            </a:gs>
          </a:gsLst>
          <a:path path="circle">
            <a:fillToRect l="50000" t="50000" r="50000" b="50000"/>
          </a:path>
          <a:tileRect/>
        </a:gradFill>
        <a:effectLst/>
      </p:bgPr>
    </p:bg>
    <p:spTree>
      <p:nvGrpSpPr>
        <p:cNvPr id="1" name="Shape 151"/>
        <p:cNvGrpSpPr/>
        <p:nvPr/>
      </p:nvGrpSpPr>
      <p:grpSpPr>
        <a:xfrm>
          <a:off x="0" y="0"/>
          <a:ext cx="0" cy="0"/>
          <a:chOff x="0" y="0"/>
          <a:chExt cx="0" cy="0"/>
        </a:xfrm>
      </p:grpSpPr>
      <p:sp>
        <p:nvSpPr>
          <p:cNvPr id="152" name="Google Shape;152;p14"/>
          <p:cNvSpPr txBox="1">
            <a:spLocks noGrp="1"/>
          </p:cNvSpPr>
          <p:nvPr>
            <p:ph type="ctrTitle"/>
          </p:nvPr>
        </p:nvSpPr>
        <p:spPr>
          <a:xfrm flipH="1">
            <a:off x="5976938" y="827965"/>
            <a:ext cx="2308500" cy="3483900"/>
          </a:xfrm>
          <a:prstGeom prst="rect">
            <a:avLst/>
          </a:prstGeom>
          <a:noFill/>
          <a:ln>
            <a:noFill/>
          </a:ln>
        </p:spPr>
        <p:txBody>
          <a:bodyPr spcFirstLastPara="1" wrap="square" lIns="68575" tIns="34275" rIns="68575" bIns="34275" anchor="ctr" anchorCtr="0">
            <a:noAutofit/>
          </a:bodyPr>
          <a:lstStyle>
            <a:lvl1pPr lvl="0" algn="r">
              <a:lnSpc>
                <a:spcPct val="90000"/>
              </a:lnSpc>
              <a:spcBef>
                <a:spcPts val="0"/>
              </a:spcBef>
              <a:spcAft>
                <a:spcPts val="0"/>
              </a:spcAft>
              <a:buClr>
                <a:srgbClr val="FFFFFF"/>
              </a:buClr>
              <a:buSzPts val="1800"/>
              <a:buNone/>
              <a:defRPr sz="1800" b="0">
                <a:solidFill>
                  <a:srgbClr val="FFFFFF"/>
                </a:solidFill>
              </a:defRPr>
            </a:lvl1pPr>
            <a:lvl2pPr lvl="1">
              <a:spcBef>
                <a:spcPts val="0"/>
              </a:spcBef>
              <a:spcAft>
                <a:spcPts val="0"/>
              </a:spcAft>
              <a:buSzPts val="1100"/>
              <a:buFont typeface="Squada One"/>
              <a:buNone/>
              <a:defRPr>
                <a:latin typeface="Squada One"/>
                <a:ea typeface="Squada One"/>
                <a:cs typeface="Squada One"/>
                <a:sym typeface="Squada One"/>
              </a:defRPr>
            </a:lvl2pPr>
            <a:lvl3pPr lvl="2">
              <a:spcBef>
                <a:spcPts val="0"/>
              </a:spcBef>
              <a:spcAft>
                <a:spcPts val="0"/>
              </a:spcAft>
              <a:buSzPts val="1100"/>
              <a:buFont typeface="Squada One"/>
              <a:buNone/>
              <a:defRPr>
                <a:latin typeface="Squada One"/>
                <a:ea typeface="Squada One"/>
                <a:cs typeface="Squada One"/>
                <a:sym typeface="Squada One"/>
              </a:defRPr>
            </a:lvl3pPr>
            <a:lvl4pPr lvl="3">
              <a:spcBef>
                <a:spcPts val="0"/>
              </a:spcBef>
              <a:spcAft>
                <a:spcPts val="0"/>
              </a:spcAft>
              <a:buSzPts val="1100"/>
              <a:buFont typeface="Squada One"/>
              <a:buNone/>
              <a:defRPr>
                <a:latin typeface="Squada One"/>
                <a:ea typeface="Squada One"/>
                <a:cs typeface="Squada One"/>
                <a:sym typeface="Squada One"/>
              </a:defRPr>
            </a:lvl4pPr>
            <a:lvl5pPr lvl="4">
              <a:spcBef>
                <a:spcPts val="0"/>
              </a:spcBef>
              <a:spcAft>
                <a:spcPts val="0"/>
              </a:spcAft>
              <a:buSzPts val="1100"/>
              <a:buFont typeface="Squada One"/>
              <a:buNone/>
              <a:defRPr>
                <a:latin typeface="Squada One"/>
                <a:ea typeface="Squada One"/>
                <a:cs typeface="Squada One"/>
                <a:sym typeface="Squada One"/>
              </a:defRPr>
            </a:lvl5pPr>
            <a:lvl6pPr lvl="5">
              <a:spcBef>
                <a:spcPts val="0"/>
              </a:spcBef>
              <a:spcAft>
                <a:spcPts val="0"/>
              </a:spcAft>
              <a:buSzPts val="1100"/>
              <a:buFont typeface="Squada One"/>
              <a:buNone/>
              <a:defRPr>
                <a:latin typeface="Squada One"/>
                <a:ea typeface="Squada One"/>
                <a:cs typeface="Squada One"/>
                <a:sym typeface="Squada One"/>
              </a:defRPr>
            </a:lvl6pPr>
            <a:lvl7pPr lvl="6">
              <a:spcBef>
                <a:spcPts val="0"/>
              </a:spcBef>
              <a:spcAft>
                <a:spcPts val="0"/>
              </a:spcAft>
              <a:buSzPts val="1100"/>
              <a:buFont typeface="Squada One"/>
              <a:buNone/>
              <a:defRPr>
                <a:latin typeface="Squada One"/>
                <a:ea typeface="Squada One"/>
                <a:cs typeface="Squada One"/>
                <a:sym typeface="Squada One"/>
              </a:defRPr>
            </a:lvl7pPr>
            <a:lvl8pPr lvl="7">
              <a:spcBef>
                <a:spcPts val="0"/>
              </a:spcBef>
              <a:spcAft>
                <a:spcPts val="0"/>
              </a:spcAft>
              <a:buSzPts val="1100"/>
              <a:buFont typeface="Squada One"/>
              <a:buNone/>
              <a:defRPr>
                <a:latin typeface="Squada One"/>
                <a:ea typeface="Squada One"/>
                <a:cs typeface="Squada One"/>
                <a:sym typeface="Squada One"/>
              </a:defRPr>
            </a:lvl8pPr>
            <a:lvl9pPr lvl="8">
              <a:spcBef>
                <a:spcPts val="0"/>
              </a:spcBef>
              <a:spcAft>
                <a:spcPts val="0"/>
              </a:spcAft>
              <a:buSzPts val="1100"/>
              <a:buFont typeface="Squada One"/>
              <a:buNone/>
              <a:defRPr>
                <a:latin typeface="Squada One"/>
                <a:ea typeface="Squada One"/>
                <a:cs typeface="Squada One"/>
                <a:sym typeface="Squada One"/>
              </a:defRPr>
            </a:lvl9pPr>
          </a:lstStyle>
          <a:p>
            <a:endParaRPr/>
          </a:p>
        </p:txBody>
      </p:sp>
      <p:sp>
        <p:nvSpPr>
          <p:cNvPr id="153" name="Google Shape;153;p14"/>
          <p:cNvSpPr/>
          <p:nvPr/>
        </p:nvSpPr>
        <p:spPr>
          <a:xfrm>
            <a:off x="777400" y="1455325"/>
            <a:ext cx="2422200" cy="3775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4" name="Google Shape;154;p14"/>
          <p:cNvSpPr/>
          <p:nvPr/>
        </p:nvSpPr>
        <p:spPr>
          <a:xfrm>
            <a:off x="3597675" y="-74450"/>
            <a:ext cx="2422200" cy="4425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55" name="Google Shape;155;p14"/>
          <p:cNvSpPr txBox="1">
            <a:spLocks noGrp="1"/>
          </p:cNvSpPr>
          <p:nvPr>
            <p:ph type="subTitle" idx="1"/>
          </p:nvPr>
        </p:nvSpPr>
        <p:spPr>
          <a:xfrm flipH="1">
            <a:off x="825666" y="2286000"/>
            <a:ext cx="23256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156" name="Google Shape;156;p14"/>
          <p:cNvSpPr txBox="1">
            <a:spLocks noGrp="1"/>
          </p:cNvSpPr>
          <p:nvPr>
            <p:ph type="subTitle" idx="2"/>
          </p:nvPr>
        </p:nvSpPr>
        <p:spPr>
          <a:xfrm>
            <a:off x="922988" y="2567513"/>
            <a:ext cx="2130900" cy="894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157" name="Google Shape;157;p14"/>
          <p:cNvSpPr txBox="1">
            <a:spLocks noGrp="1"/>
          </p:cNvSpPr>
          <p:nvPr>
            <p:ph type="subTitle" idx="3"/>
          </p:nvPr>
        </p:nvSpPr>
        <p:spPr>
          <a:xfrm flipH="1">
            <a:off x="3645938" y="2286000"/>
            <a:ext cx="23256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158" name="Google Shape;158;p14"/>
          <p:cNvSpPr txBox="1">
            <a:spLocks noGrp="1"/>
          </p:cNvSpPr>
          <p:nvPr>
            <p:ph type="subTitle" idx="4"/>
          </p:nvPr>
        </p:nvSpPr>
        <p:spPr>
          <a:xfrm>
            <a:off x="3743190" y="2567513"/>
            <a:ext cx="2130900" cy="894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159" name="Google Shape;159;p14"/>
          <p:cNvSpPr/>
          <p:nvPr/>
        </p:nvSpPr>
        <p:spPr>
          <a:xfrm rot="10800000">
            <a:off x="2945906" y="-1824"/>
            <a:ext cx="1729539" cy="652520"/>
          </a:xfrm>
          <a:custGeom>
            <a:avLst/>
            <a:gdLst/>
            <a:ahLst/>
            <a:cxnLst/>
            <a:rect l="l" t="t" r="r" b="b"/>
            <a:pathLst>
              <a:path w="7061" h="2664" extrusionOk="0">
                <a:moveTo>
                  <a:pt x="3349" y="1"/>
                </a:moveTo>
                <a:cubicBezTo>
                  <a:pt x="3178" y="1"/>
                  <a:pt x="3002" y="22"/>
                  <a:pt x="2821" y="69"/>
                </a:cubicBezTo>
                <a:cubicBezTo>
                  <a:pt x="1539" y="399"/>
                  <a:pt x="1197" y="1980"/>
                  <a:pt x="1" y="2664"/>
                </a:cubicBezTo>
                <a:lnTo>
                  <a:pt x="7060" y="2664"/>
                </a:lnTo>
                <a:cubicBezTo>
                  <a:pt x="6171" y="1958"/>
                  <a:pt x="4984" y="1"/>
                  <a:pt x="3349"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66675"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rot="10800000">
            <a:off x="0" y="-1825"/>
            <a:ext cx="2705390" cy="1857870"/>
          </a:xfrm>
          <a:custGeom>
            <a:avLst/>
            <a:gdLst/>
            <a:ahLst/>
            <a:cxnLst/>
            <a:rect l="l" t="t" r="r" b="b"/>
            <a:pathLst>
              <a:path w="11045" h="7585" extrusionOk="0">
                <a:moveTo>
                  <a:pt x="8458" y="1"/>
                </a:moveTo>
                <a:cubicBezTo>
                  <a:pt x="6822" y="1"/>
                  <a:pt x="5207" y="190"/>
                  <a:pt x="4379" y="824"/>
                </a:cubicBezTo>
                <a:cubicBezTo>
                  <a:pt x="2329" y="2405"/>
                  <a:pt x="3995" y="4252"/>
                  <a:pt x="3899" y="5491"/>
                </a:cubicBezTo>
                <a:cubicBezTo>
                  <a:pt x="3859" y="6074"/>
                  <a:pt x="3660" y="6253"/>
                  <a:pt x="3384" y="6253"/>
                </a:cubicBezTo>
                <a:cubicBezTo>
                  <a:pt x="3144" y="6253"/>
                  <a:pt x="2845" y="6118"/>
                  <a:pt x="2542" y="5994"/>
                </a:cubicBezTo>
                <a:cubicBezTo>
                  <a:pt x="2208" y="5856"/>
                  <a:pt x="1901" y="5745"/>
                  <a:pt x="1662" y="5745"/>
                </a:cubicBezTo>
                <a:cubicBezTo>
                  <a:pt x="1642" y="5745"/>
                  <a:pt x="1622" y="5746"/>
                  <a:pt x="1602" y="5748"/>
                </a:cubicBezTo>
                <a:cubicBezTo>
                  <a:pt x="385" y="5833"/>
                  <a:pt x="748" y="6848"/>
                  <a:pt x="0" y="7585"/>
                </a:cubicBezTo>
                <a:lnTo>
                  <a:pt x="2553" y="7585"/>
                </a:lnTo>
                <a:cubicBezTo>
                  <a:pt x="2773" y="6492"/>
                  <a:pt x="3631" y="6085"/>
                  <a:pt x="4717" y="6085"/>
                </a:cubicBezTo>
                <a:cubicBezTo>
                  <a:pt x="5638" y="6085"/>
                  <a:pt x="6723" y="6378"/>
                  <a:pt x="7723" y="6794"/>
                </a:cubicBezTo>
                <a:cubicBezTo>
                  <a:pt x="8150" y="6972"/>
                  <a:pt x="8575" y="7068"/>
                  <a:pt x="8966" y="7068"/>
                </a:cubicBezTo>
                <a:cubicBezTo>
                  <a:pt x="10149" y="7068"/>
                  <a:pt x="11031" y="6197"/>
                  <a:pt x="10799" y="4103"/>
                </a:cubicBezTo>
                <a:cubicBezTo>
                  <a:pt x="10735" y="3494"/>
                  <a:pt x="10842" y="3077"/>
                  <a:pt x="11044" y="2768"/>
                </a:cubicBezTo>
                <a:lnTo>
                  <a:pt x="11044" y="130"/>
                </a:lnTo>
                <a:cubicBezTo>
                  <a:pt x="10260" y="58"/>
                  <a:pt x="9356" y="1"/>
                  <a:pt x="8458"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4"/>
          <p:cNvSpPr/>
          <p:nvPr/>
        </p:nvSpPr>
        <p:spPr>
          <a:xfrm rot="10800000">
            <a:off x="6" y="-1824"/>
            <a:ext cx="2080052" cy="1179876"/>
          </a:xfrm>
          <a:custGeom>
            <a:avLst/>
            <a:gdLst/>
            <a:ahLst/>
            <a:cxnLst/>
            <a:rect l="l" t="t" r="r" b="b"/>
            <a:pathLst>
              <a:path w="8492" h="4817" extrusionOk="0">
                <a:moveTo>
                  <a:pt x="8491" y="0"/>
                </a:moveTo>
                <a:cubicBezTo>
                  <a:pt x="8289" y="309"/>
                  <a:pt x="8182" y="726"/>
                  <a:pt x="8246" y="1335"/>
                </a:cubicBezTo>
                <a:cubicBezTo>
                  <a:pt x="8478" y="3429"/>
                  <a:pt x="7596" y="4300"/>
                  <a:pt x="6413" y="4300"/>
                </a:cubicBezTo>
                <a:cubicBezTo>
                  <a:pt x="6022" y="4300"/>
                  <a:pt x="5597" y="4204"/>
                  <a:pt x="5170" y="4026"/>
                </a:cubicBezTo>
                <a:cubicBezTo>
                  <a:pt x="4170" y="3610"/>
                  <a:pt x="3085" y="3317"/>
                  <a:pt x="2164" y="3317"/>
                </a:cubicBezTo>
                <a:cubicBezTo>
                  <a:pt x="1078" y="3317"/>
                  <a:pt x="220" y="3724"/>
                  <a:pt x="0" y="4817"/>
                </a:cubicBezTo>
                <a:lnTo>
                  <a:pt x="8491" y="4817"/>
                </a:lnTo>
                <a:lnTo>
                  <a:pt x="8491"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4"/>
          <p:cNvSpPr/>
          <p:nvPr/>
        </p:nvSpPr>
        <p:spPr>
          <a:xfrm rot="10800000">
            <a:off x="5" y="3647533"/>
            <a:ext cx="2174355" cy="1494134"/>
          </a:xfrm>
          <a:custGeom>
            <a:avLst/>
            <a:gdLst/>
            <a:ahLst/>
            <a:cxnLst/>
            <a:rect l="l" t="t" r="r" b="b"/>
            <a:pathLst>
              <a:path w="8877" h="6100" extrusionOk="0">
                <a:moveTo>
                  <a:pt x="1" y="0"/>
                </a:moveTo>
                <a:cubicBezTo>
                  <a:pt x="75" y="1410"/>
                  <a:pt x="471" y="2969"/>
                  <a:pt x="1613" y="4102"/>
                </a:cubicBezTo>
                <a:cubicBezTo>
                  <a:pt x="2744" y="5232"/>
                  <a:pt x="4189" y="5276"/>
                  <a:pt x="5547" y="5276"/>
                </a:cubicBezTo>
                <a:cubicBezTo>
                  <a:pt x="5661" y="5276"/>
                  <a:pt x="5775" y="5276"/>
                  <a:pt x="5887" y="5276"/>
                </a:cubicBezTo>
                <a:cubicBezTo>
                  <a:pt x="6942" y="5276"/>
                  <a:pt x="7921" y="5303"/>
                  <a:pt x="8631" y="5864"/>
                </a:cubicBezTo>
                <a:cubicBezTo>
                  <a:pt x="8727" y="5939"/>
                  <a:pt x="8802" y="6014"/>
                  <a:pt x="8876" y="6099"/>
                </a:cubicBezTo>
                <a:lnTo>
                  <a:pt x="8876"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9050" dir="14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4"/>
          <p:cNvSpPr/>
          <p:nvPr/>
        </p:nvSpPr>
        <p:spPr>
          <a:xfrm rot="10800000">
            <a:off x="10" y="742546"/>
            <a:ext cx="1585758" cy="3124945"/>
          </a:xfrm>
          <a:custGeom>
            <a:avLst/>
            <a:gdLst/>
            <a:ahLst/>
            <a:cxnLst/>
            <a:rect l="l" t="t" r="r" b="b"/>
            <a:pathLst>
              <a:path w="6474" h="12758" extrusionOk="0">
                <a:moveTo>
                  <a:pt x="6473" y="0"/>
                </a:moveTo>
                <a:cubicBezTo>
                  <a:pt x="5032" y="523"/>
                  <a:pt x="3664" y="1378"/>
                  <a:pt x="3418" y="2766"/>
                </a:cubicBezTo>
                <a:cubicBezTo>
                  <a:pt x="2991" y="5127"/>
                  <a:pt x="5576" y="6046"/>
                  <a:pt x="5576" y="6964"/>
                </a:cubicBezTo>
                <a:cubicBezTo>
                  <a:pt x="5576" y="7135"/>
                  <a:pt x="5470" y="7198"/>
                  <a:pt x="5291" y="7198"/>
                </a:cubicBezTo>
                <a:cubicBezTo>
                  <a:pt x="4801" y="7198"/>
                  <a:pt x="3760" y="6733"/>
                  <a:pt x="2796" y="6733"/>
                </a:cubicBezTo>
                <a:cubicBezTo>
                  <a:pt x="2197" y="6733"/>
                  <a:pt x="1627" y="6913"/>
                  <a:pt x="1239" y="7498"/>
                </a:cubicBezTo>
                <a:cubicBezTo>
                  <a:pt x="1" y="9367"/>
                  <a:pt x="1891" y="12604"/>
                  <a:pt x="3717" y="12753"/>
                </a:cubicBezTo>
                <a:cubicBezTo>
                  <a:pt x="3761" y="12756"/>
                  <a:pt x="3805" y="12758"/>
                  <a:pt x="3851" y="12758"/>
                </a:cubicBezTo>
                <a:cubicBezTo>
                  <a:pt x="4559" y="12758"/>
                  <a:pt x="5530" y="12381"/>
                  <a:pt x="6473" y="11909"/>
                </a:cubicBezTo>
                <a:lnTo>
                  <a:pt x="6473"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REE COLUMNS">
  <p:cSld name="6_Título y objetos">
    <p:bg>
      <p:bgPr>
        <a:gradFill>
          <a:gsLst>
            <a:gs pos="0">
              <a:schemeClr val="accent1"/>
            </a:gs>
            <a:gs pos="100000">
              <a:schemeClr val="accent2"/>
            </a:gs>
          </a:gsLst>
          <a:path path="circle">
            <a:fillToRect l="50000" t="50000" r="50000" b="50000"/>
          </a:path>
          <a:tileRect/>
        </a:gradFill>
        <a:effectLst/>
      </p:bgPr>
    </p:bg>
    <p:spTree>
      <p:nvGrpSpPr>
        <p:cNvPr id="1" name="Shape 164"/>
        <p:cNvGrpSpPr/>
        <p:nvPr/>
      </p:nvGrpSpPr>
      <p:grpSpPr>
        <a:xfrm>
          <a:off x="0" y="0"/>
          <a:ext cx="0" cy="0"/>
          <a:chOff x="0" y="0"/>
          <a:chExt cx="0" cy="0"/>
        </a:xfrm>
      </p:grpSpPr>
      <p:sp>
        <p:nvSpPr>
          <p:cNvPr id="165" name="Google Shape;165;p15"/>
          <p:cNvSpPr/>
          <p:nvPr/>
        </p:nvSpPr>
        <p:spPr>
          <a:xfrm>
            <a:off x="768875" y="-54929"/>
            <a:ext cx="1789200" cy="38379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6" name="Google Shape;166;p15"/>
          <p:cNvSpPr/>
          <p:nvPr/>
        </p:nvSpPr>
        <p:spPr>
          <a:xfrm>
            <a:off x="2761550" y="1360646"/>
            <a:ext cx="1786800" cy="38379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7" name="Google Shape;167;p15"/>
          <p:cNvSpPr/>
          <p:nvPr/>
        </p:nvSpPr>
        <p:spPr>
          <a:xfrm>
            <a:off x="4758546" y="-54929"/>
            <a:ext cx="1761900" cy="38379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168" name="Google Shape;168;p15"/>
          <p:cNvSpPr txBox="1">
            <a:spLocks noGrp="1"/>
          </p:cNvSpPr>
          <p:nvPr>
            <p:ph type="subTitle" idx="1"/>
          </p:nvPr>
        </p:nvSpPr>
        <p:spPr>
          <a:xfrm flipH="1">
            <a:off x="906049" y="1544100"/>
            <a:ext cx="1514700" cy="8232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169" name="Google Shape;169;p15"/>
          <p:cNvSpPr txBox="1">
            <a:spLocks noGrp="1"/>
          </p:cNvSpPr>
          <p:nvPr>
            <p:ph type="subTitle" idx="2"/>
          </p:nvPr>
        </p:nvSpPr>
        <p:spPr>
          <a:xfrm>
            <a:off x="906244" y="2415113"/>
            <a:ext cx="1514400" cy="894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170" name="Google Shape;170;p15"/>
          <p:cNvSpPr txBox="1">
            <a:spLocks noGrp="1"/>
          </p:cNvSpPr>
          <p:nvPr>
            <p:ph type="subTitle" idx="3"/>
          </p:nvPr>
        </p:nvSpPr>
        <p:spPr>
          <a:xfrm flipH="1">
            <a:off x="2897617" y="1544100"/>
            <a:ext cx="1514700" cy="8232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171" name="Google Shape;171;p15"/>
          <p:cNvSpPr txBox="1">
            <a:spLocks noGrp="1"/>
          </p:cNvSpPr>
          <p:nvPr>
            <p:ph type="subTitle" idx="4"/>
          </p:nvPr>
        </p:nvSpPr>
        <p:spPr>
          <a:xfrm>
            <a:off x="2897813" y="2415113"/>
            <a:ext cx="1514400" cy="894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172" name="Google Shape;172;p15"/>
          <p:cNvSpPr txBox="1">
            <a:spLocks noGrp="1"/>
          </p:cNvSpPr>
          <p:nvPr>
            <p:ph type="subTitle" idx="5"/>
          </p:nvPr>
        </p:nvSpPr>
        <p:spPr>
          <a:xfrm flipH="1">
            <a:off x="4882125" y="1544100"/>
            <a:ext cx="1514700" cy="8232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b="1">
                <a:solidFill>
                  <a:srgbClr val="FFFFFF"/>
                </a:solidFill>
                <a:latin typeface="Squada One"/>
                <a:ea typeface="Squada One"/>
                <a:cs typeface="Squada One"/>
                <a:sym typeface="Squada One"/>
              </a:defRPr>
            </a:lvl9pPr>
          </a:lstStyle>
          <a:p>
            <a:endParaRPr/>
          </a:p>
        </p:txBody>
      </p:sp>
      <p:sp>
        <p:nvSpPr>
          <p:cNvPr id="173" name="Google Shape;173;p15"/>
          <p:cNvSpPr txBox="1">
            <a:spLocks noGrp="1"/>
          </p:cNvSpPr>
          <p:nvPr>
            <p:ph type="subTitle" idx="6"/>
          </p:nvPr>
        </p:nvSpPr>
        <p:spPr>
          <a:xfrm>
            <a:off x="4882322" y="2415113"/>
            <a:ext cx="1514400" cy="894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174" name="Google Shape;174;p15"/>
          <p:cNvSpPr/>
          <p:nvPr/>
        </p:nvSpPr>
        <p:spPr>
          <a:xfrm flipH="1">
            <a:off x="3289156" y="4481509"/>
            <a:ext cx="1729539" cy="652520"/>
          </a:xfrm>
          <a:custGeom>
            <a:avLst/>
            <a:gdLst/>
            <a:ahLst/>
            <a:cxnLst/>
            <a:rect l="l" t="t" r="r" b="b"/>
            <a:pathLst>
              <a:path w="7061" h="2664" extrusionOk="0">
                <a:moveTo>
                  <a:pt x="3349" y="1"/>
                </a:moveTo>
                <a:cubicBezTo>
                  <a:pt x="3178" y="1"/>
                  <a:pt x="3002" y="22"/>
                  <a:pt x="2821" y="69"/>
                </a:cubicBezTo>
                <a:cubicBezTo>
                  <a:pt x="1539" y="399"/>
                  <a:pt x="1197" y="1980"/>
                  <a:pt x="1" y="2664"/>
                </a:cubicBezTo>
                <a:lnTo>
                  <a:pt x="7060" y="2664"/>
                </a:lnTo>
                <a:cubicBezTo>
                  <a:pt x="6171" y="1958"/>
                  <a:pt x="4984" y="1"/>
                  <a:pt x="3349"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flipH="1">
            <a:off x="0" y="3283797"/>
            <a:ext cx="2705390" cy="1857870"/>
          </a:xfrm>
          <a:custGeom>
            <a:avLst/>
            <a:gdLst/>
            <a:ahLst/>
            <a:cxnLst/>
            <a:rect l="l" t="t" r="r" b="b"/>
            <a:pathLst>
              <a:path w="11045" h="7585" extrusionOk="0">
                <a:moveTo>
                  <a:pt x="8458" y="1"/>
                </a:moveTo>
                <a:cubicBezTo>
                  <a:pt x="6822" y="1"/>
                  <a:pt x="5207" y="190"/>
                  <a:pt x="4379" y="824"/>
                </a:cubicBezTo>
                <a:cubicBezTo>
                  <a:pt x="2329" y="2405"/>
                  <a:pt x="3995" y="4252"/>
                  <a:pt x="3899" y="5491"/>
                </a:cubicBezTo>
                <a:cubicBezTo>
                  <a:pt x="3859" y="6074"/>
                  <a:pt x="3660" y="6253"/>
                  <a:pt x="3384" y="6253"/>
                </a:cubicBezTo>
                <a:cubicBezTo>
                  <a:pt x="3144" y="6253"/>
                  <a:pt x="2845" y="6118"/>
                  <a:pt x="2542" y="5994"/>
                </a:cubicBezTo>
                <a:cubicBezTo>
                  <a:pt x="2208" y="5856"/>
                  <a:pt x="1901" y="5745"/>
                  <a:pt x="1662" y="5745"/>
                </a:cubicBezTo>
                <a:cubicBezTo>
                  <a:pt x="1642" y="5745"/>
                  <a:pt x="1622" y="5746"/>
                  <a:pt x="1602" y="5748"/>
                </a:cubicBezTo>
                <a:cubicBezTo>
                  <a:pt x="385" y="5833"/>
                  <a:pt x="748" y="6848"/>
                  <a:pt x="0" y="7585"/>
                </a:cubicBezTo>
                <a:lnTo>
                  <a:pt x="2553" y="7585"/>
                </a:lnTo>
                <a:cubicBezTo>
                  <a:pt x="2773" y="6492"/>
                  <a:pt x="3631" y="6085"/>
                  <a:pt x="4717" y="6085"/>
                </a:cubicBezTo>
                <a:cubicBezTo>
                  <a:pt x="5638" y="6085"/>
                  <a:pt x="6723" y="6378"/>
                  <a:pt x="7723" y="6794"/>
                </a:cubicBezTo>
                <a:cubicBezTo>
                  <a:pt x="8150" y="6972"/>
                  <a:pt x="8575" y="7068"/>
                  <a:pt x="8966" y="7068"/>
                </a:cubicBezTo>
                <a:cubicBezTo>
                  <a:pt x="10149" y="7068"/>
                  <a:pt x="11031" y="6197"/>
                  <a:pt x="10799" y="4103"/>
                </a:cubicBezTo>
                <a:cubicBezTo>
                  <a:pt x="10735" y="3494"/>
                  <a:pt x="10842" y="3077"/>
                  <a:pt x="11044" y="2768"/>
                </a:cubicBezTo>
                <a:lnTo>
                  <a:pt x="11044" y="130"/>
                </a:lnTo>
                <a:cubicBezTo>
                  <a:pt x="10260" y="58"/>
                  <a:pt x="9356" y="1"/>
                  <a:pt x="8458"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114300" dir="2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flipH="1">
            <a:off x="6" y="3961791"/>
            <a:ext cx="2080052" cy="1179876"/>
          </a:xfrm>
          <a:custGeom>
            <a:avLst/>
            <a:gdLst/>
            <a:ahLst/>
            <a:cxnLst/>
            <a:rect l="l" t="t" r="r" b="b"/>
            <a:pathLst>
              <a:path w="8492" h="4817" extrusionOk="0">
                <a:moveTo>
                  <a:pt x="8491" y="0"/>
                </a:moveTo>
                <a:cubicBezTo>
                  <a:pt x="8289" y="309"/>
                  <a:pt x="8182" y="726"/>
                  <a:pt x="8246" y="1335"/>
                </a:cubicBezTo>
                <a:cubicBezTo>
                  <a:pt x="8478" y="3429"/>
                  <a:pt x="7596" y="4300"/>
                  <a:pt x="6413" y="4300"/>
                </a:cubicBezTo>
                <a:cubicBezTo>
                  <a:pt x="6022" y="4300"/>
                  <a:pt x="5597" y="4204"/>
                  <a:pt x="5170" y="4026"/>
                </a:cubicBezTo>
                <a:cubicBezTo>
                  <a:pt x="4170" y="3610"/>
                  <a:pt x="3085" y="3317"/>
                  <a:pt x="2164" y="3317"/>
                </a:cubicBezTo>
                <a:cubicBezTo>
                  <a:pt x="1078" y="3317"/>
                  <a:pt x="220" y="3724"/>
                  <a:pt x="0" y="4817"/>
                </a:cubicBezTo>
                <a:lnTo>
                  <a:pt x="8491" y="4817"/>
                </a:lnTo>
                <a:lnTo>
                  <a:pt x="8491"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103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flipH="1">
            <a:off x="5" y="-1825"/>
            <a:ext cx="2174355" cy="1494134"/>
          </a:xfrm>
          <a:custGeom>
            <a:avLst/>
            <a:gdLst/>
            <a:ahLst/>
            <a:cxnLst/>
            <a:rect l="l" t="t" r="r" b="b"/>
            <a:pathLst>
              <a:path w="8877" h="6100" extrusionOk="0">
                <a:moveTo>
                  <a:pt x="1" y="0"/>
                </a:moveTo>
                <a:cubicBezTo>
                  <a:pt x="75" y="1410"/>
                  <a:pt x="471" y="2969"/>
                  <a:pt x="1613" y="4102"/>
                </a:cubicBezTo>
                <a:cubicBezTo>
                  <a:pt x="2744" y="5232"/>
                  <a:pt x="4189" y="5276"/>
                  <a:pt x="5547" y="5276"/>
                </a:cubicBezTo>
                <a:cubicBezTo>
                  <a:pt x="5661" y="5276"/>
                  <a:pt x="5775" y="5276"/>
                  <a:pt x="5887" y="5276"/>
                </a:cubicBezTo>
                <a:cubicBezTo>
                  <a:pt x="6942" y="5276"/>
                  <a:pt x="7921" y="5303"/>
                  <a:pt x="8631" y="5864"/>
                </a:cubicBezTo>
                <a:cubicBezTo>
                  <a:pt x="8727" y="5939"/>
                  <a:pt x="8802" y="6014"/>
                  <a:pt x="8876" y="6099"/>
                </a:cubicBezTo>
                <a:lnTo>
                  <a:pt x="8876"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19050" dir="1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flipH="1">
            <a:off x="10" y="1272352"/>
            <a:ext cx="1585758" cy="3124945"/>
          </a:xfrm>
          <a:custGeom>
            <a:avLst/>
            <a:gdLst/>
            <a:ahLst/>
            <a:cxnLst/>
            <a:rect l="l" t="t" r="r" b="b"/>
            <a:pathLst>
              <a:path w="6474" h="12758" extrusionOk="0">
                <a:moveTo>
                  <a:pt x="6473" y="0"/>
                </a:moveTo>
                <a:cubicBezTo>
                  <a:pt x="5032" y="523"/>
                  <a:pt x="3664" y="1378"/>
                  <a:pt x="3418" y="2766"/>
                </a:cubicBezTo>
                <a:cubicBezTo>
                  <a:pt x="2991" y="5127"/>
                  <a:pt x="5576" y="6046"/>
                  <a:pt x="5576" y="6964"/>
                </a:cubicBezTo>
                <a:cubicBezTo>
                  <a:pt x="5576" y="7135"/>
                  <a:pt x="5470" y="7198"/>
                  <a:pt x="5291" y="7198"/>
                </a:cubicBezTo>
                <a:cubicBezTo>
                  <a:pt x="4801" y="7198"/>
                  <a:pt x="3760" y="6733"/>
                  <a:pt x="2796" y="6733"/>
                </a:cubicBezTo>
                <a:cubicBezTo>
                  <a:pt x="2197" y="6733"/>
                  <a:pt x="1627" y="6913"/>
                  <a:pt x="1239" y="7498"/>
                </a:cubicBezTo>
                <a:cubicBezTo>
                  <a:pt x="1" y="9367"/>
                  <a:pt x="1891" y="12604"/>
                  <a:pt x="3717" y="12753"/>
                </a:cubicBezTo>
                <a:cubicBezTo>
                  <a:pt x="3761" y="12756"/>
                  <a:pt x="3805" y="12758"/>
                  <a:pt x="3851" y="12758"/>
                </a:cubicBezTo>
                <a:cubicBezTo>
                  <a:pt x="4559" y="12758"/>
                  <a:pt x="5530" y="12381"/>
                  <a:pt x="6473" y="11909"/>
                </a:cubicBezTo>
                <a:lnTo>
                  <a:pt x="6473" y="0"/>
                </a:lnTo>
                <a:close/>
              </a:path>
            </a:pathLst>
          </a:custGeom>
          <a:gradFill>
            <a:gsLst>
              <a:gs pos="0">
                <a:schemeClr val="accent1"/>
              </a:gs>
              <a:gs pos="100000">
                <a:schemeClr val="accent2"/>
              </a:gs>
            </a:gsLst>
            <a:path path="circle">
              <a:fillToRect l="50000" t="50000" r="50000" b="50000"/>
            </a:path>
            <a:tileRect/>
          </a:gradFill>
          <a:ln>
            <a:noFill/>
          </a:ln>
          <a:effectLst>
            <a:outerShdw blurRad="128588" dist="57150" dir="1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txBox="1">
            <a:spLocks noGrp="1"/>
          </p:cNvSpPr>
          <p:nvPr>
            <p:ph type="ctrTitle"/>
          </p:nvPr>
        </p:nvSpPr>
        <p:spPr>
          <a:xfrm flipH="1">
            <a:off x="5976938" y="827965"/>
            <a:ext cx="2308500" cy="3483900"/>
          </a:xfrm>
          <a:prstGeom prst="rect">
            <a:avLst/>
          </a:prstGeom>
          <a:noFill/>
          <a:ln>
            <a:noFill/>
          </a:ln>
        </p:spPr>
        <p:txBody>
          <a:bodyPr spcFirstLastPara="1" wrap="square" lIns="68575" tIns="34275" rIns="68575" bIns="34275" anchor="ctr" anchorCtr="0">
            <a:noAutofit/>
          </a:bodyPr>
          <a:lstStyle>
            <a:lvl1pPr lvl="0" algn="r"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SzPts val="1100"/>
              <a:buFont typeface="Squada One"/>
              <a:buNone/>
              <a:defRPr>
                <a:latin typeface="Squada One"/>
                <a:ea typeface="Squada One"/>
                <a:cs typeface="Squada One"/>
                <a:sym typeface="Squada One"/>
              </a:defRPr>
            </a:lvl2pPr>
            <a:lvl3pPr lvl="2" rtl="0">
              <a:spcBef>
                <a:spcPts val="0"/>
              </a:spcBef>
              <a:spcAft>
                <a:spcPts val="0"/>
              </a:spcAft>
              <a:buSzPts val="1100"/>
              <a:buFont typeface="Squada One"/>
              <a:buNone/>
              <a:defRPr>
                <a:latin typeface="Squada One"/>
                <a:ea typeface="Squada One"/>
                <a:cs typeface="Squada One"/>
                <a:sym typeface="Squada One"/>
              </a:defRPr>
            </a:lvl3pPr>
            <a:lvl4pPr lvl="3" rtl="0">
              <a:spcBef>
                <a:spcPts val="0"/>
              </a:spcBef>
              <a:spcAft>
                <a:spcPts val="0"/>
              </a:spcAft>
              <a:buSzPts val="1100"/>
              <a:buFont typeface="Squada One"/>
              <a:buNone/>
              <a:defRPr>
                <a:latin typeface="Squada One"/>
                <a:ea typeface="Squada One"/>
                <a:cs typeface="Squada One"/>
                <a:sym typeface="Squada One"/>
              </a:defRPr>
            </a:lvl4pPr>
            <a:lvl5pPr lvl="4" rtl="0">
              <a:spcBef>
                <a:spcPts val="0"/>
              </a:spcBef>
              <a:spcAft>
                <a:spcPts val="0"/>
              </a:spcAft>
              <a:buSzPts val="1100"/>
              <a:buFont typeface="Squada One"/>
              <a:buNone/>
              <a:defRPr>
                <a:latin typeface="Squada One"/>
                <a:ea typeface="Squada One"/>
                <a:cs typeface="Squada One"/>
                <a:sym typeface="Squada One"/>
              </a:defRPr>
            </a:lvl5pPr>
            <a:lvl6pPr lvl="5" rtl="0">
              <a:spcBef>
                <a:spcPts val="0"/>
              </a:spcBef>
              <a:spcAft>
                <a:spcPts val="0"/>
              </a:spcAft>
              <a:buSzPts val="1100"/>
              <a:buFont typeface="Squada One"/>
              <a:buNone/>
              <a:defRPr>
                <a:latin typeface="Squada One"/>
                <a:ea typeface="Squada One"/>
                <a:cs typeface="Squada One"/>
                <a:sym typeface="Squada One"/>
              </a:defRPr>
            </a:lvl6pPr>
            <a:lvl7pPr lvl="6" rtl="0">
              <a:spcBef>
                <a:spcPts val="0"/>
              </a:spcBef>
              <a:spcAft>
                <a:spcPts val="0"/>
              </a:spcAft>
              <a:buSzPts val="1100"/>
              <a:buFont typeface="Squada One"/>
              <a:buNone/>
              <a:defRPr>
                <a:latin typeface="Squada One"/>
                <a:ea typeface="Squada One"/>
                <a:cs typeface="Squada One"/>
                <a:sym typeface="Squada One"/>
              </a:defRPr>
            </a:lvl7pPr>
            <a:lvl8pPr lvl="7" rtl="0">
              <a:spcBef>
                <a:spcPts val="0"/>
              </a:spcBef>
              <a:spcAft>
                <a:spcPts val="0"/>
              </a:spcAft>
              <a:buSzPts val="1100"/>
              <a:buFont typeface="Squada One"/>
              <a:buNone/>
              <a:defRPr>
                <a:latin typeface="Squada One"/>
                <a:ea typeface="Squada One"/>
                <a:cs typeface="Squada One"/>
                <a:sym typeface="Squada One"/>
              </a:defRPr>
            </a:lvl8pPr>
            <a:lvl9pPr lvl="8" rtl="0">
              <a:spcBef>
                <a:spcPts val="0"/>
              </a:spcBef>
              <a:spcAft>
                <a:spcPts val="0"/>
              </a:spcAft>
              <a:buSzPts val="1100"/>
              <a:buFont typeface="Squada One"/>
              <a:buNone/>
              <a:defRPr>
                <a:latin typeface="Squada One"/>
                <a:ea typeface="Squada One"/>
                <a:cs typeface="Squada One"/>
                <a:sym typeface="Squada 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TITLE 1">
  <p:cSld name="3_Diapositiva de título_1">
    <p:bg>
      <p:bgPr>
        <a:gradFill>
          <a:gsLst>
            <a:gs pos="0">
              <a:schemeClr val="accent1"/>
            </a:gs>
            <a:gs pos="100000">
              <a:schemeClr val="accent2"/>
            </a:gs>
          </a:gsLst>
          <a:path path="circle">
            <a:fillToRect l="50000" t="50000" r="50000" b="50000"/>
          </a:path>
          <a:tileRect/>
        </a:gradFill>
        <a:effectLst/>
      </p:bgPr>
    </p:bg>
    <p:spTree>
      <p:nvGrpSpPr>
        <p:cNvPr id="1" name="Shape 193"/>
        <p:cNvGrpSpPr/>
        <p:nvPr/>
      </p:nvGrpSpPr>
      <p:grpSpPr>
        <a:xfrm>
          <a:off x="0" y="0"/>
          <a:ext cx="0" cy="0"/>
          <a:chOff x="0" y="0"/>
          <a:chExt cx="0" cy="0"/>
        </a:xfrm>
      </p:grpSpPr>
      <p:sp>
        <p:nvSpPr>
          <p:cNvPr id="194" name="Google Shape;194;p17"/>
          <p:cNvSpPr/>
          <p:nvPr/>
        </p:nvSpPr>
        <p:spPr>
          <a:xfrm>
            <a:off x="0" y="3475"/>
            <a:ext cx="9144000" cy="5136600"/>
          </a:xfrm>
          <a:prstGeom prst="rect">
            <a:avLst/>
          </a:prstGeom>
          <a:solidFill>
            <a:srgbClr val="FFFFFF">
              <a:alpha val="31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7"/>
          <p:cNvSpPr txBox="1">
            <a:spLocks noGrp="1"/>
          </p:cNvSpPr>
          <p:nvPr>
            <p:ph type="ctrTitle"/>
          </p:nvPr>
        </p:nvSpPr>
        <p:spPr>
          <a:xfrm>
            <a:off x="1079400" y="1222075"/>
            <a:ext cx="3287100" cy="2699400"/>
          </a:xfrm>
          <a:prstGeom prst="rect">
            <a:avLst/>
          </a:prstGeom>
          <a:noFill/>
          <a:ln>
            <a:noFill/>
          </a:ln>
        </p:spPr>
        <p:txBody>
          <a:bodyPr spcFirstLastPara="1" wrap="square" lIns="68575" tIns="34275" rIns="68575" bIns="34275" anchor="ctr" anchorCtr="0">
            <a:noAutofit/>
          </a:bodyPr>
          <a:lstStyle>
            <a:lvl1pPr lvl="0" rtl="0">
              <a:lnSpc>
                <a:spcPct val="90000"/>
              </a:lnSpc>
              <a:spcBef>
                <a:spcPts val="0"/>
              </a:spcBef>
              <a:spcAft>
                <a:spcPts val="0"/>
              </a:spcAft>
              <a:buClr>
                <a:srgbClr val="FFFFFF"/>
              </a:buClr>
              <a:buSzPts val="4800"/>
              <a:buNone/>
              <a:defRPr sz="4800" b="0">
                <a:solidFill>
                  <a:srgbClr val="FFFFFF"/>
                </a:solidFill>
              </a:defRPr>
            </a:lvl1pPr>
            <a:lvl2pPr lvl="1" rtl="0">
              <a:spcBef>
                <a:spcPts val="0"/>
              </a:spcBef>
              <a:spcAft>
                <a:spcPts val="0"/>
              </a:spcAft>
              <a:buClr>
                <a:srgbClr val="D9D9D9"/>
              </a:buClr>
              <a:buSzPts val="4800"/>
              <a:buNone/>
              <a:defRPr sz="4800">
                <a:solidFill>
                  <a:srgbClr val="D9D9D9"/>
                </a:solidFill>
              </a:defRPr>
            </a:lvl2pPr>
            <a:lvl3pPr lvl="2" rtl="0">
              <a:spcBef>
                <a:spcPts val="0"/>
              </a:spcBef>
              <a:spcAft>
                <a:spcPts val="0"/>
              </a:spcAft>
              <a:buClr>
                <a:srgbClr val="D9D9D9"/>
              </a:buClr>
              <a:buSzPts val="4800"/>
              <a:buNone/>
              <a:defRPr sz="4800">
                <a:solidFill>
                  <a:srgbClr val="D9D9D9"/>
                </a:solidFill>
              </a:defRPr>
            </a:lvl3pPr>
            <a:lvl4pPr lvl="3" rtl="0">
              <a:spcBef>
                <a:spcPts val="0"/>
              </a:spcBef>
              <a:spcAft>
                <a:spcPts val="0"/>
              </a:spcAft>
              <a:buClr>
                <a:srgbClr val="D9D9D9"/>
              </a:buClr>
              <a:buSzPts val="4800"/>
              <a:buNone/>
              <a:defRPr sz="4800">
                <a:solidFill>
                  <a:srgbClr val="D9D9D9"/>
                </a:solidFill>
              </a:defRPr>
            </a:lvl4pPr>
            <a:lvl5pPr lvl="4" rtl="0">
              <a:spcBef>
                <a:spcPts val="0"/>
              </a:spcBef>
              <a:spcAft>
                <a:spcPts val="0"/>
              </a:spcAft>
              <a:buClr>
                <a:srgbClr val="D9D9D9"/>
              </a:buClr>
              <a:buSzPts val="4800"/>
              <a:buNone/>
              <a:defRPr sz="4800">
                <a:solidFill>
                  <a:srgbClr val="D9D9D9"/>
                </a:solidFill>
              </a:defRPr>
            </a:lvl5pPr>
            <a:lvl6pPr lvl="5" rtl="0">
              <a:spcBef>
                <a:spcPts val="0"/>
              </a:spcBef>
              <a:spcAft>
                <a:spcPts val="0"/>
              </a:spcAft>
              <a:buClr>
                <a:srgbClr val="D9D9D9"/>
              </a:buClr>
              <a:buSzPts val="4800"/>
              <a:buNone/>
              <a:defRPr sz="4800">
                <a:solidFill>
                  <a:srgbClr val="D9D9D9"/>
                </a:solidFill>
              </a:defRPr>
            </a:lvl6pPr>
            <a:lvl7pPr lvl="6" rtl="0">
              <a:spcBef>
                <a:spcPts val="0"/>
              </a:spcBef>
              <a:spcAft>
                <a:spcPts val="0"/>
              </a:spcAft>
              <a:buClr>
                <a:srgbClr val="D9D9D9"/>
              </a:buClr>
              <a:buSzPts val="4800"/>
              <a:buNone/>
              <a:defRPr sz="4800">
                <a:solidFill>
                  <a:srgbClr val="D9D9D9"/>
                </a:solidFill>
              </a:defRPr>
            </a:lvl7pPr>
            <a:lvl8pPr lvl="7" rtl="0">
              <a:spcBef>
                <a:spcPts val="0"/>
              </a:spcBef>
              <a:spcAft>
                <a:spcPts val="0"/>
              </a:spcAft>
              <a:buClr>
                <a:srgbClr val="D9D9D9"/>
              </a:buClr>
              <a:buSzPts val="4800"/>
              <a:buNone/>
              <a:defRPr sz="4800">
                <a:solidFill>
                  <a:srgbClr val="D9D9D9"/>
                </a:solidFill>
              </a:defRPr>
            </a:lvl8pPr>
            <a:lvl9pPr lvl="8" rtl="0">
              <a:spcBef>
                <a:spcPts val="0"/>
              </a:spcBef>
              <a:spcAft>
                <a:spcPts val="0"/>
              </a:spcAft>
              <a:buClr>
                <a:srgbClr val="D9D9D9"/>
              </a:buClr>
              <a:buSzPts val="4800"/>
              <a:buNone/>
              <a:defRPr sz="4800">
                <a:solidFill>
                  <a:srgbClr val="D9D9D9"/>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SUBTITLE">
  <p:cSld name="4_Diapositiva de título">
    <p:bg>
      <p:bgPr>
        <a:gradFill>
          <a:gsLst>
            <a:gs pos="0">
              <a:schemeClr val="accent1"/>
            </a:gs>
            <a:gs pos="100000">
              <a:schemeClr val="accent2"/>
            </a:gs>
          </a:gsLst>
          <a:path path="circle">
            <a:fillToRect l="50000" t="50000" r="50000" b="50000"/>
          </a:path>
          <a:tileRect/>
        </a:gradFill>
        <a:effectLst/>
      </p:bgPr>
    </p:bg>
    <p:spTree>
      <p:nvGrpSpPr>
        <p:cNvPr id="1" name="Shape 196"/>
        <p:cNvGrpSpPr/>
        <p:nvPr/>
      </p:nvGrpSpPr>
      <p:grpSpPr>
        <a:xfrm>
          <a:off x="0" y="0"/>
          <a:ext cx="0" cy="0"/>
          <a:chOff x="0" y="0"/>
          <a:chExt cx="0" cy="0"/>
        </a:xfrm>
      </p:grpSpPr>
      <p:sp>
        <p:nvSpPr>
          <p:cNvPr id="197" name="Google Shape;197;p18"/>
          <p:cNvSpPr/>
          <p:nvPr/>
        </p:nvSpPr>
        <p:spPr>
          <a:xfrm flipH="1">
            <a:off x="1028325" y="399713"/>
            <a:ext cx="7083900" cy="4344000"/>
          </a:xfrm>
          <a:prstGeom prst="rect">
            <a:avLst/>
          </a:prstGeom>
          <a:noFill/>
          <a:ln w="38100"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r" rtl="0">
              <a:spcBef>
                <a:spcPts val="0"/>
              </a:spcBef>
              <a:spcAft>
                <a:spcPts val="0"/>
              </a:spcAft>
              <a:buNone/>
            </a:pPr>
            <a:endParaRPr sz="1100">
              <a:solidFill>
                <a:srgbClr val="434343"/>
              </a:solidFill>
            </a:endParaRPr>
          </a:p>
        </p:txBody>
      </p:sp>
      <p:sp>
        <p:nvSpPr>
          <p:cNvPr id="198" name="Google Shape;198;p18"/>
          <p:cNvSpPr txBox="1">
            <a:spLocks noGrp="1"/>
          </p:cNvSpPr>
          <p:nvPr>
            <p:ph type="ctrTitle"/>
          </p:nvPr>
        </p:nvSpPr>
        <p:spPr>
          <a:xfrm>
            <a:off x="1709636" y="1515646"/>
            <a:ext cx="5724600" cy="1241700"/>
          </a:xfrm>
          <a:prstGeom prst="rect">
            <a:avLst/>
          </a:prstGeom>
          <a:noFill/>
          <a:ln>
            <a:noFill/>
          </a:ln>
        </p:spPr>
        <p:txBody>
          <a:bodyPr spcFirstLastPara="1" wrap="square" lIns="68575" tIns="34275" rIns="68575" bIns="34275" anchor="b" anchorCtr="0">
            <a:noAutofit/>
          </a:bodyPr>
          <a:lstStyle>
            <a:lvl1pPr lvl="0" algn="ctr">
              <a:lnSpc>
                <a:spcPct val="90000"/>
              </a:lnSpc>
              <a:spcBef>
                <a:spcPts val="0"/>
              </a:spcBef>
              <a:spcAft>
                <a:spcPts val="0"/>
              </a:spcAft>
              <a:buClr>
                <a:schemeClr val="accent6"/>
              </a:buClr>
              <a:buSzPts val="5000"/>
              <a:buNone/>
              <a:defRPr sz="5000" b="0">
                <a:solidFill>
                  <a:schemeClr val="accent6"/>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99" name="Google Shape;199;p18"/>
          <p:cNvSpPr txBox="1">
            <a:spLocks noGrp="1"/>
          </p:cNvSpPr>
          <p:nvPr>
            <p:ph type="subTitle" idx="1"/>
          </p:nvPr>
        </p:nvSpPr>
        <p:spPr>
          <a:xfrm>
            <a:off x="3206903" y="3227865"/>
            <a:ext cx="2724600" cy="1004400"/>
          </a:xfrm>
          <a:prstGeom prst="rect">
            <a:avLst/>
          </a:prstGeom>
          <a:noFill/>
          <a:ln>
            <a:noFill/>
          </a:ln>
        </p:spPr>
        <p:txBody>
          <a:bodyPr spcFirstLastPara="1" wrap="square" lIns="68575" tIns="34275" rIns="68575" bIns="34275" anchor="t" anchorCtr="0">
            <a:noAutofit/>
          </a:bodyPr>
          <a:lstStyle>
            <a:lvl1pPr lvl="0" algn="ctr">
              <a:lnSpc>
                <a:spcPct val="90000"/>
              </a:lnSpc>
              <a:spcBef>
                <a:spcPts val="800"/>
              </a:spcBef>
              <a:spcAft>
                <a:spcPts val="0"/>
              </a:spcAft>
              <a:buClr>
                <a:schemeClr val="accent6"/>
              </a:buClr>
              <a:buSzPts val="1200"/>
              <a:buNone/>
              <a:defRPr sz="1200">
                <a:solidFill>
                  <a:schemeClr val="accent6"/>
                </a:solidFill>
              </a:defRPr>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cxnSp>
        <p:nvCxnSpPr>
          <p:cNvPr id="200" name="Google Shape;200;p18"/>
          <p:cNvCxnSpPr/>
          <p:nvPr/>
        </p:nvCxnSpPr>
        <p:spPr>
          <a:xfrm rot="10800000">
            <a:off x="2962931" y="2914144"/>
            <a:ext cx="3212400" cy="0"/>
          </a:xfrm>
          <a:prstGeom prst="straightConnector1">
            <a:avLst/>
          </a:prstGeom>
          <a:noFill/>
          <a:ln w="38100" cap="flat" cmpd="sng">
            <a:solidFill>
              <a:schemeClr val="accent6"/>
            </a:solidFill>
            <a:prstDash val="solid"/>
            <a:miter lim="800000"/>
            <a:headEnd type="none" w="sm" len="sm"/>
            <a:tailEnd type="none" w="sm" len="sm"/>
          </a:ln>
        </p:spPr>
      </p:cxnSp>
      <p:sp>
        <p:nvSpPr>
          <p:cNvPr id="201" name="Google Shape;201;p18"/>
          <p:cNvSpPr/>
          <p:nvPr/>
        </p:nvSpPr>
        <p:spPr>
          <a:xfrm>
            <a:off x="4863180" y="3041523"/>
            <a:ext cx="4277414" cy="2101968"/>
          </a:xfrm>
          <a:custGeom>
            <a:avLst/>
            <a:gdLst/>
            <a:ahLst/>
            <a:cxnLst/>
            <a:rect l="l" t="t" r="r" b="b"/>
            <a:pathLst>
              <a:path w="17464" h="8582" extrusionOk="0">
                <a:moveTo>
                  <a:pt x="16370" y="1"/>
                </a:moveTo>
                <a:cubicBezTo>
                  <a:pt x="15547" y="1"/>
                  <a:pt x="14791" y="341"/>
                  <a:pt x="14270" y="1361"/>
                </a:cubicBezTo>
                <a:cubicBezTo>
                  <a:pt x="13465" y="2920"/>
                  <a:pt x="12816" y="3336"/>
                  <a:pt x="12233" y="3336"/>
                </a:cubicBezTo>
                <a:cubicBezTo>
                  <a:pt x="11826" y="3336"/>
                  <a:pt x="11450" y="3132"/>
                  <a:pt x="11077" y="2974"/>
                </a:cubicBezTo>
                <a:cubicBezTo>
                  <a:pt x="10441" y="2702"/>
                  <a:pt x="8470" y="1319"/>
                  <a:pt x="6737" y="1319"/>
                </a:cubicBezTo>
                <a:cubicBezTo>
                  <a:pt x="6024" y="1319"/>
                  <a:pt x="5351" y="1553"/>
                  <a:pt x="4828" y="2194"/>
                </a:cubicBezTo>
                <a:cubicBezTo>
                  <a:pt x="3349" y="4029"/>
                  <a:pt x="3405" y="4562"/>
                  <a:pt x="3059" y="4562"/>
                </a:cubicBezTo>
                <a:cubicBezTo>
                  <a:pt x="2988" y="4562"/>
                  <a:pt x="2899" y="4539"/>
                  <a:pt x="2777" y="4501"/>
                </a:cubicBezTo>
                <a:cubicBezTo>
                  <a:pt x="2423" y="4385"/>
                  <a:pt x="1922" y="4163"/>
                  <a:pt x="1460" y="4163"/>
                </a:cubicBezTo>
                <a:cubicBezTo>
                  <a:pt x="991" y="4163"/>
                  <a:pt x="563" y="4393"/>
                  <a:pt x="375" y="5196"/>
                </a:cubicBezTo>
                <a:cubicBezTo>
                  <a:pt x="0" y="6787"/>
                  <a:pt x="1870" y="7257"/>
                  <a:pt x="1870" y="7257"/>
                </a:cubicBezTo>
                <a:lnTo>
                  <a:pt x="5822" y="7919"/>
                </a:lnTo>
                <a:lnTo>
                  <a:pt x="10094" y="7257"/>
                </a:lnTo>
                <a:lnTo>
                  <a:pt x="11376" y="8581"/>
                </a:lnTo>
                <a:lnTo>
                  <a:pt x="17464" y="8581"/>
                </a:lnTo>
                <a:lnTo>
                  <a:pt x="17464" y="165"/>
                </a:lnTo>
                <a:cubicBezTo>
                  <a:pt x="17096" y="65"/>
                  <a:pt x="16726" y="1"/>
                  <a:pt x="16370" y="1"/>
                </a:cubicBezTo>
                <a:close/>
              </a:path>
            </a:pathLst>
          </a:custGeom>
          <a:gradFill>
            <a:gsLst>
              <a:gs pos="0">
                <a:schemeClr val="accent1"/>
              </a:gs>
              <a:gs pos="100000">
                <a:schemeClr val="accent2"/>
              </a:gs>
            </a:gsLst>
            <a:path path="circle">
              <a:fillToRect l="50000" t="50000" r="50000" b="50000"/>
            </a:path>
            <a:tileRect/>
          </a:gradFill>
          <a:ln>
            <a:noFill/>
          </a:ln>
          <a:effectLst>
            <a:outerShdw blurRad="185738" dist="19050" dir="83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8"/>
          <p:cNvSpPr/>
          <p:nvPr/>
        </p:nvSpPr>
        <p:spPr>
          <a:xfrm>
            <a:off x="5004272" y="0"/>
            <a:ext cx="2307201" cy="716694"/>
          </a:xfrm>
          <a:custGeom>
            <a:avLst/>
            <a:gdLst/>
            <a:ahLst/>
            <a:cxnLst/>
            <a:rect l="l" t="t" r="r" b="b"/>
            <a:pathLst>
              <a:path w="3451" h="1072" extrusionOk="0">
                <a:moveTo>
                  <a:pt x="128" y="1"/>
                </a:moveTo>
                <a:cubicBezTo>
                  <a:pt x="0" y="300"/>
                  <a:pt x="21" y="599"/>
                  <a:pt x="278" y="877"/>
                </a:cubicBezTo>
                <a:cubicBezTo>
                  <a:pt x="404" y="1013"/>
                  <a:pt x="581" y="1072"/>
                  <a:pt x="797" y="1072"/>
                </a:cubicBezTo>
                <a:cubicBezTo>
                  <a:pt x="1455" y="1072"/>
                  <a:pt x="2468" y="524"/>
                  <a:pt x="3450"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57150"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8"/>
          <p:cNvSpPr/>
          <p:nvPr/>
        </p:nvSpPr>
        <p:spPr>
          <a:xfrm>
            <a:off x="7527484" y="0"/>
            <a:ext cx="1613116" cy="3240912"/>
          </a:xfrm>
          <a:custGeom>
            <a:avLst/>
            <a:gdLst/>
            <a:ahLst/>
            <a:cxnLst/>
            <a:rect l="l" t="t" r="r" b="b"/>
            <a:pathLst>
              <a:path w="4615" h="9272" extrusionOk="0">
                <a:moveTo>
                  <a:pt x="2372" y="1"/>
                </a:moveTo>
                <a:cubicBezTo>
                  <a:pt x="2105" y="1090"/>
                  <a:pt x="1" y="1902"/>
                  <a:pt x="374" y="3280"/>
                </a:cubicBezTo>
                <a:cubicBezTo>
                  <a:pt x="759" y="4690"/>
                  <a:pt x="2062" y="4209"/>
                  <a:pt x="2916" y="5609"/>
                </a:cubicBezTo>
                <a:cubicBezTo>
                  <a:pt x="3632" y="6794"/>
                  <a:pt x="3248" y="8225"/>
                  <a:pt x="4615" y="9272"/>
                </a:cubicBezTo>
                <a:lnTo>
                  <a:pt x="4615" y="1"/>
                </a:lnTo>
                <a:close/>
              </a:path>
            </a:pathLst>
          </a:custGeom>
          <a:gradFill>
            <a:gsLst>
              <a:gs pos="0">
                <a:schemeClr val="accent1"/>
              </a:gs>
              <a:gs pos="100000">
                <a:schemeClr val="accent2"/>
              </a:gs>
            </a:gsLst>
            <a:path path="circle">
              <a:fillToRect l="50000" t="50000" r="50000" b="50000"/>
            </a:path>
            <a:tileRect/>
          </a:gradFill>
          <a:ln>
            <a:noFill/>
          </a:ln>
          <a:effectLst>
            <a:outerShdw blurRad="171450" dist="57150"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8"/>
          <p:cNvSpPr/>
          <p:nvPr/>
        </p:nvSpPr>
        <p:spPr>
          <a:xfrm>
            <a:off x="1360333" y="4515993"/>
            <a:ext cx="1365716" cy="627504"/>
          </a:xfrm>
          <a:custGeom>
            <a:avLst/>
            <a:gdLst/>
            <a:ahLst/>
            <a:cxnLst/>
            <a:rect l="l" t="t" r="r" b="b"/>
            <a:pathLst>
              <a:path w="5576" h="2562" extrusionOk="0">
                <a:moveTo>
                  <a:pt x="3087" y="0"/>
                </a:moveTo>
                <a:cubicBezTo>
                  <a:pt x="2895" y="0"/>
                  <a:pt x="2689" y="46"/>
                  <a:pt x="2467" y="147"/>
                </a:cubicBezTo>
                <a:cubicBezTo>
                  <a:pt x="1399" y="628"/>
                  <a:pt x="791" y="1782"/>
                  <a:pt x="1" y="2561"/>
                </a:cubicBezTo>
                <a:lnTo>
                  <a:pt x="5576" y="2561"/>
                </a:lnTo>
                <a:lnTo>
                  <a:pt x="5565" y="2551"/>
                </a:lnTo>
                <a:cubicBezTo>
                  <a:pt x="4932" y="1706"/>
                  <a:pt x="4266" y="0"/>
                  <a:pt x="3087" y="0"/>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19050" dir="178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8"/>
          <p:cNvSpPr/>
          <p:nvPr/>
        </p:nvSpPr>
        <p:spPr>
          <a:xfrm>
            <a:off x="-11145" y="4049649"/>
            <a:ext cx="703922" cy="1093846"/>
          </a:xfrm>
          <a:custGeom>
            <a:avLst/>
            <a:gdLst/>
            <a:ahLst/>
            <a:cxnLst/>
            <a:rect l="l" t="t" r="r" b="b"/>
            <a:pathLst>
              <a:path w="2874" h="4466" extrusionOk="0">
                <a:moveTo>
                  <a:pt x="0" y="1"/>
                </a:moveTo>
                <a:lnTo>
                  <a:pt x="0" y="4465"/>
                </a:lnTo>
                <a:lnTo>
                  <a:pt x="2874" y="4465"/>
                </a:lnTo>
                <a:cubicBezTo>
                  <a:pt x="2297" y="3152"/>
                  <a:pt x="1977" y="556"/>
                  <a:pt x="0"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8"/>
          <p:cNvSpPr/>
          <p:nvPr/>
        </p:nvSpPr>
        <p:spPr>
          <a:xfrm>
            <a:off x="4083572" y="4223548"/>
            <a:ext cx="4136336" cy="919948"/>
          </a:xfrm>
          <a:custGeom>
            <a:avLst/>
            <a:gdLst/>
            <a:ahLst/>
            <a:cxnLst/>
            <a:rect l="l" t="t" r="r" b="b"/>
            <a:pathLst>
              <a:path w="16888" h="3756" extrusionOk="0">
                <a:moveTo>
                  <a:pt x="7399" y="1"/>
                </a:moveTo>
                <a:cubicBezTo>
                  <a:pt x="5849" y="1"/>
                  <a:pt x="4332" y="422"/>
                  <a:pt x="3013" y="1523"/>
                </a:cubicBezTo>
                <a:cubicBezTo>
                  <a:pt x="1731" y="2591"/>
                  <a:pt x="759" y="3339"/>
                  <a:pt x="1" y="3755"/>
                </a:cubicBezTo>
                <a:lnTo>
                  <a:pt x="16887" y="3755"/>
                </a:lnTo>
                <a:cubicBezTo>
                  <a:pt x="15103" y="2478"/>
                  <a:pt x="11156" y="1"/>
                  <a:pt x="7399" y="1"/>
                </a:cubicBezTo>
                <a:close/>
              </a:path>
            </a:pathLst>
          </a:custGeom>
          <a:gradFill>
            <a:gsLst>
              <a:gs pos="0">
                <a:schemeClr val="accent1"/>
              </a:gs>
              <a:gs pos="100000">
                <a:schemeClr val="accent2"/>
              </a:gs>
            </a:gsLst>
            <a:path path="circle">
              <a:fillToRect l="50000" t="50000" r="50000" b="50000"/>
            </a:path>
            <a:tileRect/>
          </a:gradFill>
          <a:ln>
            <a:noFill/>
          </a:ln>
          <a:effectLst>
            <a:outerShdw blurRad="185738" dist="9525" dir="17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8"/>
          <p:cNvSpPr/>
          <p:nvPr/>
        </p:nvSpPr>
        <p:spPr>
          <a:xfrm>
            <a:off x="-11145" y="1446793"/>
            <a:ext cx="902803" cy="2503649"/>
          </a:xfrm>
          <a:custGeom>
            <a:avLst/>
            <a:gdLst/>
            <a:ahLst/>
            <a:cxnLst/>
            <a:rect l="l" t="t" r="r" b="b"/>
            <a:pathLst>
              <a:path w="3686" h="10222" extrusionOk="0">
                <a:moveTo>
                  <a:pt x="0" y="1"/>
                </a:moveTo>
                <a:lnTo>
                  <a:pt x="0" y="10222"/>
                </a:lnTo>
                <a:cubicBezTo>
                  <a:pt x="1251" y="9421"/>
                  <a:pt x="3012" y="9955"/>
                  <a:pt x="3237" y="9101"/>
                </a:cubicBezTo>
                <a:cubicBezTo>
                  <a:pt x="3515" y="8086"/>
                  <a:pt x="781" y="7765"/>
                  <a:pt x="674" y="6676"/>
                </a:cubicBezTo>
                <a:cubicBezTo>
                  <a:pt x="534" y="5244"/>
                  <a:pt x="3686" y="5309"/>
                  <a:pt x="3344" y="2628"/>
                </a:cubicBezTo>
                <a:cubicBezTo>
                  <a:pt x="3119" y="844"/>
                  <a:pt x="1229" y="225"/>
                  <a:pt x="0"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8"/>
          <p:cNvSpPr/>
          <p:nvPr/>
        </p:nvSpPr>
        <p:spPr>
          <a:xfrm>
            <a:off x="-123558" y="0"/>
            <a:ext cx="3404969" cy="2815414"/>
          </a:xfrm>
          <a:custGeom>
            <a:avLst/>
            <a:gdLst/>
            <a:ahLst/>
            <a:cxnLst/>
            <a:rect l="l" t="t" r="r" b="b"/>
            <a:pathLst>
              <a:path w="11782" h="9742" extrusionOk="0">
                <a:moveTo>
                  <a:pt x="459" y="1"/>
                </a:moveTo>
                <a:lnTo>
                  <a:pt x="459" y="9742"/>
                </a:lnTo>
                <a:cubicBezTo>
                  <a:pt x="823" y="9699"/>
                  <a:pt x="1100" y="9603"/>
                  <a:pt x="1271" y="9454"/>
                </a:cubicBezTo>
                <a:cubicBezTo>
                  <a:pt x="2425" y="8439"/>
                  <a:pt x="1" y="5886"/>
                  <a:pt x="1133" y="5555"/>
                </a:cubicBezTo>
                <a:cubicBezTo>
                  <a:pt x="1262" y="5518"/>
                  <a:pt x="1409" y="5502"/>
                  <a:pt x="1569" y="5502"/>
                </a:cubicBezTo>
                <a:cubicBezTo>
                  <a:pt x="2574" y="5502"/>
                  <a:pt x="4088" y="6129"/>
                  <a:pt x="4990" y="6129"/>
                </a:cubicBezTo>
                <a:cubicBezTo>
                  <a:pt x="5197" y="6129"/>
                  <a:pt x="5372" y="6096"/>
                  <a:pt x="5501" y="6014"/>
                </a:cubicBezTo>
                <a:cubicBezTo>
                  <a:pt x="6782" y="5192"/>
                  <a:pt x="4764" y="3120"/>
                  <a:pt x="5159" y="2426"/>
                </a:cubicBezTo>
                <a:cubicBezTo>
                  <a:pt x="6078" y="812"/>
                  <a:pt x="10041" y="2180"/>
                  <a:pt x="11781" y="1"/>
                </a:cubicBezTo>
                <a:close/>
              </a:path>
            </a:pathLst>
          </a:custGeom>
          <a:gradFill>
            <a:gsLst>
              <a:gs pos="0">
                <a:schemeClr val="accent1"/>
              </a:gs>
              <a:gs pos="100000">
                <a:schemeClr val="accent2"/>
              </a:gs>
            </a:gsLst>
            <a:path path="circle">
              <a:fillToRect l="50000" t="50000" r="50000" b="50000"/>
            </a:path>
            <a:tileRect/>
          </a:gradFill>
          <a:ln>
            <a:noFill/>
          </a:ln>
          <a:effectLst>
            <a:outerShdw blurRad="171450" dist="57150" dir="81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EADLINE 2">
  <p:cSld name="7_Título y objetos">
    <p:bg>
      <p:bgPr>
        <a:gradFill>
          <a:gsLst>
            <a:gs pos="0">
              <a:schemeClr val="accent1"/>
            </a:gs>
            <a:gs pos="100000">
              <a:schemeClr val="accent2"/>
            </a:gs>
          </a:gsLst>
          <a:path path="circle">
            <a:fillToRect l="50000" t="50000" r="50000" b="50000"/>
          </a:path>
          <a:tileRect/>
        </a:gradFill>
        <a:effectLst/>
      </p:bgPr>
    </p:bg>
    <p:spTree>
      <p:nvGrpSpPr>
        <p:cNvPr id="1" name="Shape 209"/>
        <p:cNvGrpSpPr/>
        <p:nvPr/>
      </p:nvGrpSpPr>
      <p:grpSpPr>
        <a:xfrm>
          <a:off x="0" y="0"/>
          <a:ext cx="0" cy="0"/>
          <a:chOff x="0" y="0"/>
          <a:chExt cx="0" cy="0"/>
        </a:xfrm>
      </p:grpSpPr>
      <p:sp>
        <p:nvSpPr>
          <p:cNvPr id="210" name="Google Shape;210;p19"/>
          <p:cNvSpPr txBox="1">
            <a:spLocks noGrp="1"/>
          </p:cNvSpPr>
          <p:nvPr>
            <p:ph type="subTitle" idx="1"/>
          </p:nvPr>
        </p:nvSpPr>
        <p:spPr>
          <a:xfrm flipH="1">
            <a:off x="2143975" y="2211365"/>
            <a:ext cx="4601100" cy="724800"/>
          </a:xfrm>
          <a:prstGeom prst="rect">
            <a:avLst/>
          </a:prstGeom>
          <a:noFill/>
          <a:ln>
            <a:noFill/>
          </a:ln>
        </p:spPr>
        <p:txBody>
          <a:bodyPr spcFirstLastPara="1" wrap="square" lIns="68575" tIns="34275" rIns="68575" bIns="34275" anchor="t" anchorCtr="0">
            <a:noAutofit/>
          </a:bodyPr>
          <a:lstStyle>
            <a:lvl1pPr lvl="0" rtl="0">
              <a:lnSpc>
                <a:spcPct val="90000"/>
              </a:lnSpc>
              <a:spcBef>
                <a:spcPts val="800"/>
              </a:spcBef>
              <a:spcAft>
                <a:spcPts val="0"/>
              </a:spcAft>
              <a:buClr>
                <a:schemeClr val="accent6"/>
              </a:buClr>
              <a:buSzPts val="4500"/>
              <a:buFont typeface="Squada One"/>
              <a:buNone/>
              <a:defRPr sz="4500">
                <a:solidFill>
                  <a:schemeClr val="accent6"/>
                </a:solidFill>
                <a:latin typeface="Squada One"/>
                <a:ea typeface="Squada One"/>
                <a:cs typeface="Squada One"/>
                <a:sym typeface="Squada One"/>
              </a:defRPr>
            </a:lvl1pPr>
            <a:lvl2pPr lvl="1" algn="r" rtl="0">
              <a:lnSpc>
                <a:spcPct val="90000"/>
              </a:lnSpc>
              <a:spcBef>
                <a:spcPts val="400"/>
              </a:spcBef>
              <a:spcAft>
                <a:spcPts val="0"/>
              </a:spcAft>
              <a:buClr>
                <a:schemeClr val="dk1"/>
              </a:buClr>
              <a:buSzPts val="1500"/>
              <a:buFont typeface="Squada One"/>
              <a:buNone/>
              <a:defRPr sz="1500">
                <a:latin typeface="Squada One"/>
                <a:ea typeface="Squada One"/>
                <a:cs typeface="Squada One"/>
                <a:sym typeface="Squada One"/>
              </a:defRPr>
            </a:lvl2pPr>
            <a:lvl3pPr lvl="2" algn="r" rtl="0">
              <a:lnSpc>
                <a:spcPct val="90000"/>
              </a:lnSpc>
              <a:spcBef>
                <a:spcPts val="400"/>
              </a:spcBef>
              <a:spcAft>
                <a:spcPts val="0"/>
              </a:spcAft>
              <a:buClr>
                <a:schemeClr val="dk1"/>
              </a:buClr>
              <a:buSzPts val="1400"/>
              <a:buFont typeface="Squada One"/>
              <a:buNone/>
              <a:defRPr sz="1400">
                <a:latin typeface="Squada One"/>
                <a:ea typeface="Squada One"/>
                <a:cs typeface="Squada One"/>
                <a:sym typeface="Squada One"/>
              </a:defRPr>
            </a:lvl3pPr>
            <a:lvl4pPr lvl="3"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4pPr>
            <a:lvl5pPr lvl="4"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5pPr>
            <a:lvl6pPr lvl="5"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6pPr>
            <a:lvl7pPr lvl="6"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7pPr>
            <a:lvl8pPr lvl="7"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8pPr>
            <a:lvl9pPr lvl="8"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9pPr>
          </a:lstStyle>
          <a:p>
            <a:endParaRPr/>
          </a:p>
        </p:txBody>
      </p:sp>
      <p:cxnSp>
        <p:nvCxnSpPr>
          <p:cNvPr id="211" name="Google Shape;211;p19"/>
          <p:cNvCxnSpPr/>
          <p:nvPr/>
        </p:nvCxnSpPr>
        <p:spPr>
          <a:xfrm rot="10800000">
            <a:off x="7500" y="2336600"/>
            <a:ext cx="2681400" cy="0"/>
          </a:xfrm>
          <a:prstGeom prst="straightConnector1">
            <a:avLst/>
          </a:prstGeom>
          <a:noFill/>
          <a:ln w="28575" cap="flat" cmpd="sng">
            <a:solidFill>
              <a:schemeClr val="accent6"/>
            </a:solidFill>
            <a:prstDash val="solid"/>
            <a:miter lim="800000"/>
            <a:headEnd type="none" w="sm" len="sm"/>
            <a:tailEnd type="none" w="sm" len="sm"/>
          </a:ln>
        </p:spPr>
      </p:cxnSp>
      <p:sp>
        <p:nvSpPr>
          <p:cNvPr id="212" name="Google Shape;212;p19"/>
          <p:cNvSpPr txBox="1">
            <a:spLocks noGrp="1"/>
          </p:cNvSpPr>
          <p:nvPr>
            <p:ph type="subTitle" idx="2"/>
          </p:nvPr>
        </p:nvSpPr>
        <p:spPr>
          <a:xfrm flipH="1">
            <a:off x="5434825" y="2646968"/>
            <a:ext cx="2383500" cy="763800"/>
          </a:xfrm>
          <a:prstGeom prst="rect">
            <a:avLst/>
          </a:prstGeom>
          <a:noFill/>
          <a:ln>
            <a:noFill/>
          </a:ln>
        </p:spPr>
        <p:txBody>
          <a:bodyPr spcFirstLastPara="1" wrap="square" lIns="68575" tIns="34275" rIns="68575" bIns="34275" anchor="t" anchorCtr="0">
            <a:noAutofit/>
          </a:bodyPr>
          <a:lstStyle>
            <a:lvl1pPr lvl="0" algn="r">
              <a:lnSpc>
                <a:spcPct val="90000"/>
              </a:lnSpc>
              <a:spcBef>
                <a:spcPts val="800"/>
              </a:spcBef>
              <a:spcAft>
                <a:spcPts val="0"/>
              </a:spcAft>
              <a:buClr>
                <a:schemeClr val="accent6"/>
              </a:buClr>
              <a:buSzPts val="1200"/>
              <a:buNone/>
              <a:defRPr sz="1200">
                <a:solidFill>
                  <a:schemeClr val="accent6"/>
                </a:solidFill>
              </a:defRPr>
            </a:lvl1pPr>
            <a:lvl2pPr lvl="1" algn="r">
              <a:lnSpc>
                <a:spcPct val="90000"/>
              </a:lnSpc>
              <a:spcBef>
                <a:spcPts val="400"/>
              </a:spcBef>
              <a:spcAft>
                <a:spcPts val="0"/>
              </a:spcAft>
              <a:buClr>
                <a:schemeClr val="dk1"/>
              </a:buClr>
              <a:buSzPts val="1500"/>
              <a:buNone/>
              <a:defRPr sz="1500"/>
            </a:lvl2pPr>
            <a:lvl3pPr lvl="2" algn="r">
              <a:lnSpc>
                <a:spcPct val="90000"/>
              </a:lnSpc>
              <a:spcBef>
                <a:spcPts val="400"/>
              </a:spcBef>
              <a:spcAft>
                <a:spcPts val="0"/>
              </a:spcAft>
              <a:buClr>
                <a:schemeClr val="dk1"/>
              </a:buClr>
              <a:buSzPts val="1400"/>
              <a:buNone/>
              <a:defRPr sz="1400"/>
            </a:lvl3pPr>
            <a:lvl4pPr lvl="3" algn="r">
              <a:lnSpc>
                <a:spcPct val="90000"/>
              </a:lnSpc>
              <a:spcBef>
                <a:spcPts val="400"/>
              </a:spcBef>
              <a:spcAft>
                <a:spcPts val="0"/>
              </a:spcAft>
              <a:buClr>
                <a:schemeClr val="dk1"/>
              </a:buClr>
              <a:buSzPts val="1200"/>
              <a:buNone/>
              <a:defRPr sz="1200"/>
            </a:lvl4pPr>
            <a:lvl5pPr lvl="4" algn="r">
              <a:lnSpc>
                <a:spcPct val="90000"/>
              </a:lnSpc>
              <a:spcBef>
                <a:spcPts val="400"/>
              </a:spcBef>
              <a:spcAft>
                <a:spcPts val="0"/>
              </a:spcAft>
              <a:buClr>
                <a:schemeClr val="dk1"/>
              </a:buClr>
              <a:buSzPts val="1200"/>
              <a:buNone/>
              <a:defRPr sz="1200"/>
            </a:lvl5pPr>
            <a:lvl6pPr lvl="5" algn="r">
              <a:lnSpc>
                <a:spcPct val="90000"/>
              </a:lnSpc>
              <a:spcBef>
                <a:spcPts val="400"/>
              </a:spcBef>
              <a:spcAft>
                <a:spcPts val="0"/>
              </a:spcAft>
              <a:buClr>
                <a:schemeClr val="dk1"/>
              </a:buClr>
              <a:buSzPts val="1200"/>
              <a:buNone/>
              <a:defRPr sz="1200"/>
            </a:lvl6pPr>
            <a:lvl7pPr lvl="6" algn="r">
              <a:lnSpc>
                <a:spcPct val="90000"/>
              </a:lnSpc>
              <a:spcBef>
                <a:spcPts val="400"/>
              </a:spcBef>
              <a:spcAft>
                <a:spcPts val="0"/>
              </a:spcAft>
              <a:buClr>
                <a:schemeClr val="dk1"/>
              </a:buClr>
              <a:buSzPts val="1200"/>
              <a:buNone/>
              <a:defRPr sz="1200"/>
            </a:lvl7pPr>
            <a:lvl8pPr lvl="7" algn="r">
              <a:lnSpc>
                <a:spcPct val="90000"/>
              </a:lnSpc>
              <a:spcBef>
                <a:spcPts val="400"/>
              </a:spcBef>
              <a:spcAft>
                <a:spcPts val="0"/>
              </a:spcAft>
              <a:buClr>
                <a:schemeClr val="dk1"/>
              </a:buClr>
              <a:buSzPts val="1200"/>
              <a:buNone/>
              <a:defRPr sz="1200"/>
            </a:lvl8pPr>
            <a:lvl9pPr lvl="8" algn="r">
              <a:lnSpc>
                <a:spcPct val="90000"/>
              </a:lnSpc>
              <a:spcBef>
                <a:spcPts val="400"/>
              </a:spcBef>
              <a:spcAft>
                <a:spcPts val="0"/>
              </a:spcAft>
              <a:buClr>
                <a:schemeClr val="dk1"/>
              </a:buClr>
              <a:buSzPts val="1200"/>
              <a:buNone/>
              <a:defRPr sz="1200"/>
            </a:lvl9pPr>
          </a:lstStyle>
          <a:p>
            <a:endParaRPr/>
          </a:p>
        </p:txBody>
      </p:sp>
      <p:sp>
        <p:nvSpPr>
          <p:cNvPr id="213" name="Google Shape;213;p19"/>
          <p:cNvSpPr/>
          <p:nvPr/>
        </p:nvSpPr>
        <p:spPr>
          <a:xfrm flipH="1">
            <a:off x="11646" y="3444550"/>
            <a:ext cx="2335700" cy="1698947"/>
          </a:xfrm>
          <a:custGeom>
            <a:avLst/>
            <a:gdLst/>
            <a:ahLst/>
            <a:cxnLst/>
            <a:rect l="l" t="t" r="r" b="b"/>
            <a:pathLst>
              <a:path w="12402" h="9021" extrusionOk="0">
                <a:moveTo>
                  <a:pt x="8861" y="0"/>
                </a:moveTo>
                <a:cubicBezTo>
                  <a:pt x="7876" y="0"/>
                  <a:pt x="6959" y="246"/>
                  <a:pt x="6345" y="946"/>
                </a:cubicBezTo>
                <a:cubicBezTo>
                  <a:pt x="4765" y="2751"/>
                  <a:pt x="6495" y="4876"/>
                  <a:pt x="6015" y="5667"/>
                </a:cubicBezTo>
                <a:cubicBezTo>
                  <a:pt x="5966" y="5747"/>
                  <a:pt x="5907" y="5783"/>
                  <a:pt x="5838" y="5783"/>
                </a:cubicBezTo>
                <a:cubicBezTo>
                  <a:pt x="5310" y="5783"/>
                  <a:pt x="4210" y="3706"/>
                  <a:pt x="2742" y="3706"/>
                </a:cubicBezTo>
                <a:cubicBezTo>
                  <a:pt x="2513" y="3706"/>
                  <a:pt x="2276" y="3756"/>
                  <a:pt x="2030" y="3872"/>
                </a:cubicBezTo>
                <a:cubicBezTo>
                  <a:pt x="290" y="4694"/>
                  <a:pt x="1" y="7536"/>
                  <a:pt x="877" y="9021"/>
                </a:cubicBezTo>
                <a:lnTo>
                  <a:pt x="9699" y="9021"/>
                </a:lnTo>
                <a:lnTo>
                  <a:pt x="12402" y="7172"/>
                </a:lnTo>
                <a:lnTo>
                  <a:pt x="12402" y="743"/>
                </a:lnTo>
                <a:cubicBezTo>
                  <a:pt x="11419" y="382"/>
                  <a:pt x="10087" y="0"/>
                  <a:pt x="8861"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38100" dir="157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9"/>
          <p:cNvSpPr/>
          <p:nvPr/>
        </p:nvSpPr>
        <p:spPr>
          <a:xfrm flipH="1">
            <a:off x="11641" y="1291906"/>
            <a:ext cx="957671" cy="3049103"/>
          </a:xfrm>
          <a:custGeom>
            <a:avLst/>
            <a:gdLst/>
            <a:ahLst/>
            <a:cxnLst/>
            <a:rect l="l" t="t" r="r" b="b"/>
            <a:pathLst>
              <a:path w="5085" h="16190" extrusionOk="0">
                <a:moveTo>
                  <a:pt x="4947" y="1"/>
                </a:moveTo>
                <a:cubicBezTo>
                  <a:pt x="3385" y="1"/>
                  <a:pt x="3531" y="2861"/>
                  <a:pt x="2980" y="4451"/>
                </a:cubicBezTo>
                <a:cubicBezTo>
                  <a:pt x="2201" y="6683"/>
                  <a:pt x="289" y="6405"/>
                  <a:pt x="139" y="7505"/>
                </a:cubicBezTo>
                <a:cubicBezTo>
                  <a:pt x="1" y="8541"/>
                  <a:pt x="1399" y="8424"/>
                  <a:pt x="1646" y="9481"/>
                </a:cubicBezTo>
                <a:cubicBezTo>
                  <a:pt x="1976" y="10891"/>
                  <a:pt x="225" y="11404"/>
                  <a:pt x="919" y="14021"/>
                </a:cubicBezTo>
                <a:cubicBezTo>
                  <a:pt x="1430" y="15932"/>
                  <a:pt x="3731" y="16190"/>
                  <a:pt x="4930" y="16190"/>
                </a:cubicBezTo>
                <a:cubicBezTo>
                  <a:pt x="4984" y="16190"/>
                  <a:pt x="5036" y="16189"/>
                  <a:pt x="5085" y="16189"/>
                </a:cubicBezTo>
                <a:lnTo>
                  <a:pt x="5085" y="8"/>
                </a:lnTo>
                <a:cubicBezTo>
                  <a:pt x="5037" y="3"/>
                  <a:pt x="4992" y="1"/>
                  <a:pt x="4947"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00025" dir="40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9"/>
          <p:cNvSpPr/>
          <p:nvPr/>
        </p:nvSpPr>
        <p:spPr>
          <a:xfrm flipH="1">
            <a:off x="7500" y="3930261"/>
            <a:ext cx="1726067" cy="1213238"/>
          </a:xfrm>
          <a:custGeom>
            <a:avLst/>
            <a:gdLst/>
            <a:ahLst/>
            <a:cxnLst/>
            <a:rect l="l" t="t" r="r" b="b"/>
            <a:pathLst>
              <a:path w="9165" h="6442" extrusionOk="0">
                <a:moveTo>
                  <a:pt x="6969" y="1"/>
                </a:moveTo>
                <a:cubicBezTo>
                  <a:pt x="6062" y="1"/>
                  <a:pt x="5147" y="144"/>
                  <a:pt x="4475" y="589"/>
                </a:cubicBezTo>
                <a:cubicBezTo>
                  <a:pt x="2531" y="1870"/>
                  <a:pt x="3909" y="3622"/>
                  <a:pt x="3749" y="4722"/>
                </a:cubicBezTo>
                <a:cubicBezTo>
                  <a:pt x="3673" y="5214"/>
                  <a:pt x="3499" y="5372"/>
                  <a:pt x="3271" y="5372"/>
                </a:cubicBezTo>
                <a:cubicBezTo>
                  <a:pt x="3050" y="5372"/>
                  <a:pt x="2779" y="5222"/>
                  <a:pt x="2499" y="5085"/>
                </a:cubicBezTo>
                <a:cubicBezTo>
                  <a:pt x="2179" y="4935"/>
                  <a:pt x="1890" y="4807"/>
                  <a:pt x="1676" y="4807"/>
                </a:cubicBezTo>
                <a:cubicBezTo>
                  <a:pt x="523" y="4818"/>
                  <a:pt x="865" y="5844"/>
                  <a:pt x="0" y="6442"/>
                </a:cubicBezTo>
                <a:lnTo>
                  <a:pt x="9164" y="6442"/>
                </a:lnTo>
                <a:lnTo>
                  <a:pt x="9164" y="225"/>
                </a:lnTo>
                <a:cubicBezTo>
                  <a:pt x="8551" y="111"/>
                  <a:pt x="7763" y="1"/>
                  <a:pt x="6969"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88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p:cNvSpPr/>
          <p:nvPr/>
        </p:nvSpPr>
        <p:spPr>
          <a:xfrm flipH="1">
            <a:off x="1817695" y="4620312"/>
            <a:ext cx="2633077" cy="523188"/>
          </a:xfrm>
          <a:custGeom>
            <a:avLst/>
            <a:gdLst/>
            <a:ahLst/>
            <a:cxnLst/>
            <a:rect l="l" t="t" r="r" b="b"/>
            <a:pathLst>
              <a:path w="13981" h="2778" extrusionOk="0">
                <a:moveTo>
                  <a:pt x="10490" y="1"/>
                </a:moveTo>
                <a:cubicBezTo>
                  <a:pt x="10379" y="1"/>
                  <a:pt x="10264" y="11"/>
                  <a:pt x="10147" y="32"/>
                </a:cubicBezTo>
                <a:cubicBezTo>
                  <a:pt x="8636" y="312"/>
                  <a:pt x="8469" y="2288"/>
                  <a:pt x="6274" y="2288"/>
                </a:cubicBezTo>
                <a:cubicBezTo>
                  <a:pt x="6032" y="2288"/>
                  <a:pt x="5765" y="2264"/>
                  <a:pt x="5469" y="2211"/>
                </a:cubicBezTo>
                <a:cubicBezTo>
                  <a:pt x="4760" y="2083"/>
                  <a:pt x="4104" y="2026"/>
                  <a:pt x="3496" y="2026"/>
                </a:cubicBezTo>
                <a:cubicBezTo>
                  <a:pt x="2079" y="2026"/>
                  <a:pt x="927" y="2336"/>
                  <a:pt x="0" y="2778"/>
                </a:cubicBezTo>
                <a:lnTo>
                  <a:pt x="13981" y="2778"/>
                </a:lnTo>
                <a:cubicBezTo>
                  <a:pt x="13179" y="2286"/>
                  <a:pt x="12171" y="1"/>
                  <a:pt x="10490"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33350" dir="11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9"/>
          <p:cNvSpPr/>
          <p:nvPr/>
        </p:nvSpPr>
        <p:spPr>
          <a:xfrm flipH="1">
            <a:off x="8500049" y="2124503"/>
            <a:ext cx="643947" cy="2409965"/>
          </a:xfrm>
          <a:custGeom>
            <a:avLst/>
            <a:gdLst/>
            <a:ahLst/>
            <a:cxnLst/>
            <a:rect l="l" t="t" r="r" b="b"/>
            <a:pathLst>
              <a:path w="2629" h="9839" extrusionOk="0">
                <a:moveTo>
                  <a:pt x="1" y="1"/>
                </a:moveTo>
                <a:lnTo>
                  <a:pt x="1" y="9838"/>
                </a:lnTo>
                <a:cubicBezTo>
                  <a:pt x="2575" y="7531"/>
                  <a:pt x="2628" y="5640"/>
                  <a:pt x="289" y="589"/>
                </a:cubicBezTo>
                <a:cubicBezTo>
                  <a:pt x="204" y="385"/>
                  <a:pt x="97" y="193"/>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47650" dir="16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9"/>
          <p:cNvSpPr/>
          <p:nvPr/>
        </p:nvSpPr>
        <p:spPr>
          <a:xfrm flipH="1">
            <a:off x="5395676" y="0"/>
            <a:ext cx="3748328" cy="2693771"/>
          </a:xfrm>
          <a:custGeom>
            <a:avLst/>
            <a:gdLst/>
            <a:ahLst/>
            <a:cxnLst/>
            <a:rect l="l" t="t" r="r" b="b"/>
            <a:pathLst>
              <a:path w="7937" h="5704" extrusionOk="0">
                <a:moveTo>
                  <a:pt x="1" y="0"/>
                </a:moveTo>
                <a:lnTo>
                  <a:pt x="1" y="5704"/>
                </a:lnTo>
                <a:cubicBezTo>
                  <a:pt x="214" y="5533"/>
                  <a:pt x="482" y="5362"/>
                  <a:pt x="823" y="5191"/>
                </a:cubicBezTo>
                <a:cubicBezTo>
                  <a:pt x="3312" y="3898"/>
                  <a:pt x="620" y="1677"/>
                  <a:pt x="2062" y="620"/>
                </a:cubicBezTo>
                <a:cubicBezTo>
                  <a:pt x="2291" y="452"/>
                  <a:pt x="2522" y="383"/>
                  <a:pt x="2754" y="383"/>
                </a:cubicBezTo>
                <a:cubicBezTo>
                  <a:pt x="3797" y="383"/>
                  <a:pt x="4869" y="1766"/>
                  <a:pt x="5903" y="1766"/>
                </a:cubicBezTo>
                <a:cubicBezTo>
                  <a:pt x="6091" y="1766"/>
                  <a:pt x="6278" y="1720"/>
                  <a:pt x="6463" y="1613"/>
                </a:cubicBezTo>
                <a:cubicBezTo>
                  <a:pt x="7040" y="1282"/>
                  <a:pt x="7488" y="620"/>
                  <a:pt x="7937"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9"/>
          <p:cNvSpPr/>
          <p:nvPr/>
        </p:nvSpPr>
        <p:spPr>
          <a:xfrm flipH="1">
            <a:off x="2585009" y="0"/>
            <a:ext cx="3161332" cy="930483"/>
          </a:xfrm>
          <a:custGeom>
            <a:avLst/>
            <a:gdLst/>
            <a:ahLst/>
            <a:cxnLst/>
            <a:rect l="l" t="t" r="r" b="b"/>
            <a:pathLst>
              <a:path w="12316" h="3625" extrusionOk="0">
                <a:moveTo>
                  <a:pt x="1" y="0"/>
                </a:moveTo>
                <a:cubicBezTo>
                  <a:pt x="972" y="1325"/>
                  <a:pt x="1784" y="3162"/>
                  <a:pt x="3803" y="3556"/>
                </a:cubicBezTo>
                <a:cubicBezTo>
                  <a:pt x="4037" y="3602"/>
                  <a:pt x="4281" y="3624"/>
                  <a:pt x="4533" y="3624"/>
                </a:cubicBezTo>
                <a:cubicBezTo>
                  <a:pt x="7086" y="3624"/>
                  <a:pt x="10439" y="1409"/>
                  <a:pt x="12315"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9"/>
          <p:cNvSpPr/>
          <p:nvPr/>
        </p:nvSpPr>
        <p:spPr>
          <a:xfrm flipH="1">
            <a:off x="11653" y="0"/>
            <a:ext cx="4397784" cy="2623834"/>
          </a:xfrm>
          <a:custGeom>
            <a:avLst/>
            <a:gdLst/>
            <a:ahLst/>
            <a:cxnLst/>
            <a:rect l="l" t="t" r="r" b="b"/>
            <a:pathLst>
              <a:path w="17133" h="10222" extrusionOk="0">
                <a:moveTo>
                  <a:pt x="1" y="0"/>
                </a:moveTo>
                <a:cubicBezTo>
                  <a:pt x="1570" y="662"/>
                  <a:pt x="3419" y="1313"/>
                  <a:pt x="4529" y="1313"/>
                </a:cubicBezTo>
                <a:cubicBezTo>
                  <a:pt x="6373" y="1313"/>
                  <a:pt x="7673" y="389"/>
                  <a:pt x="8664" y="389"/>
                </a:cubicBezTo>
                <a:cubicBezTo>
                  <a:pt x="8844" y="389"/>
                  <a:pt x="9014" y="419"/>
                  <a:pt x="9175" y="491"/>
                </a:cubicBezTo>
                <a:cubicBezTo>
                  <a:pt x="9699" y="726"/>
                  <a:pt x="9773" y="1292"/>
                  <a:pt x="9272" y="3204"/>
                </a:cubicBezTo>
                <a:cubicBezTo>
                  <a:pt x="9120" y="3797"/>
                  <a:pt x="9438" y="3990"/>
                  <a:pt x="9926" y="3990"/>
                </a:cubicBezTo>
                <a:cubicBezTo>
                  <a:pt x="10748" y="3990"/>
                  <a:pt x="12054" y="3444"/>
                  <a:pt x="12422" y="3343"/>
                </a:cubicBezTo>
                <a:cubicBezTo>
                  <a:pt x="12696" y="3268"/>
                  <a:pt x="13011" y="3218"/>
                  <a:pt x="13322" y="3218"/>
                </a:cubicBezTo>
                <a:cubicBezTo>
                  <a:pt x="13811" y="3218"/>
                  <a:pt x="14288" y="3343"/>
                  <a:pt x="14569" y="3696"/>
                </a:cubicBezTo>
                <a:cubicBezTo>
                  <a:pt x="15626" y="5041"/>
                  <a:pt x="15488" y="6815"/>
                  <a:pt x="15744" y="8064"/>
                </a:cubicBezTo>
                <a:cubicBezTo>
                  <a:pt x="16011" y="9324"/>
                  <a:pt x="16513" y="9976"/>
                  <a:pt x="17133" y="10221"/>
                </a:cubicBezTo>
                <a:lnTo>
                  <a:pt x="17133"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9"/>
          <p:cNvSpPr txBox="1">
            <a:spLocks noGrp="1"/>
          </p:cNvSpPr>
          <p:nvPr>
            <p:ph type="title" hasCustomPrompt="1"/>
          </p:nvPr>
        </p:nvSpPr>
        <p:spPr>
          <a:xfrm>
            <a:off x="2143975" y="1562675"/>
            <a:ext cx="1529700" cy="723300"/>
          </a:xfrm>
          <a:prstGeom prst="rect">
            <a:avLst/>
          </a:prstGeom>
        </p:spPr>
        <p:txBody>
          <a:bodyPr spcFirstLastPara="1" wrap="square" lIns="68575" tIns="34275" rIns="68575" bIns="34275" anchor="b" anchorCtr="0">
            <a:noAutofit/>
          </a:bodyPr>
          <a:lstStyle>
            <a:lvl1pPr lvl="0" rtl="0">
              <a:spcBef>
                <a:spcPts val="0"/>
              </a:spcBef>
              <a:spcAft>
                <a:spcPts val="0"/>
              </a:spcAft>
              <a:buClr>
                <a:srgbClr val="FFFFFF"/>
              </a:buClr>
              <a:buSzPts val="4500"/>
              <a:buNone/>
              <a:defRPr sz="4500" b="0">
                <a:solidFill>
                  <a:srgbClr val="FFFFFF"/>
                </a:solidFill>
              </a:defRPr>
            </a:lvl1pPr>
            <a:lvl2pPr lvl="1"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HEADLINE 2 1">
  <p:cSld name="7_Título y objetos_1">
    <p:bg>
      <p:bgPr>
        <a:gradFill>
          <a:gsLst>
            <a:gs pos="0">
              <a:schemeClr val="accent1"/>
            </a:gs>
            <a:gs pos="100000">
              <a:schemeClr val="accent2"/>
            </a:gs>
          </a:gsLst>
          <a:path path="circle">
            <a:fillToRect l="50000" t="50000" r="50000" b="50000"/>
          </a:path>
          <a:tileRect/>
        </a:gradFill>
        <a:effectLst/>
      </p:bgPr>
    </p:bg>
    <p:spTree>
      <p:nvGrpSpPr>
        <p:cNvPr id="1" name="Shape 222"/>
        <p:cNvGrpSpPr/>
        <p:nvPr/>
      </p:nvGrpSpPr>
      <p:grpSpPr>
        <a:xfrm>
          <a:off x="0" y="0"/>
          <a:ext cx="0" cy="0"/>
          <a:chOff x="0" y="0"/>
          <a:chExt cx="0" cy="0"/>
        </a:xfrm>
      </p:grpSpPr>
      <p:sp>
        <p:nvSpPr>
          <p:cNvPr id="223" name="Google Shape;223;p20"/>
          <p:cNvSpPr txBox="1">
            <a:spLocks noGrp="1"/>
          </p:cNvSpPr>
          <p:nvPr>
            <p:ph type="subTitle" idx="1"/>
          </p:nvPr>
        </p:nvSpPr>
        <p:spPr>
          <a:xfrm>
            <a:off x="3217225" y="2211365"/>
            <a:ext cx="4601100" cy="724800"/>
          </a:xfrm>
          <a:prstGeom prst="rect">
            <a:avLst/>
          </a:prstGeom>
          <a:noFill/>
          <a:ln>
            <a:noFill/>
          </a:ln>
        </p:spPr>
        <p:txBody>
          <a:bodyPr spcFirstLastPara="1" wrap="square" lIns="68575" tIns="34275" rIns="68575" bIns="34275" anchor="t" anchorCtr="0">
            <a:noAutofit/>
          </a:bodyPr>
          <a:lstStyle>
            <a:lvl1pPr lvl="0" algn="r" rtl="0">
              <a:lnSpc>
                <a:spcPct val="90000"/>
              </a:lnSpc>
              <a:spcBef>
                <a:spcPts val="800"/>
              </a:spcBef>
              <a:spcAft>
                <a:spcPts val="0"/>
              </a:spcAft>
              <a:buClr>
                <a:schemeClr val="accent6"/>
              </a:buClr>
              <a:buSzPts val="4500"/>
              <a:buFont typeface="Squada One"/>
              <a:buNone/>
              <a:defRPr sz="4500">
                <a:solidFill>
                  <a:schemeClr val="accent6"/>
                </a:solidFill>
                <a:latin typeface="Squada One"/>
                <a:ea typeface="Squada One"/>
                <a:cs typeface="Squada One"/>
                <a:sym typeface="Squada One"/>
              </a:defRPr>
            </a:lvl1pPr>
            <a:lvl2pPr lvl="1" algn="r" rtl="0">
              <a:lnSpc>
                <a:spcPct val="90000"/>
              </a:lnSpc>
              <a:spcBef>
                <a:spcPts val="400"/>
              </a:spcBef>
              <a:spcAft>
                <a:spcPts val="0"/>
              </a:spcAft>
              <a:buClr>
                <a:schemeClr val="dk1"/>
              </a:buClr>
              <a:buSzPts val="1500"/>
              <a:buFont typeface="Squada One"/>
              <a:buNone/>
              <a:defRPr sz="1500">
                <a:latin typeface="Squada One"/>
                <a:ea typeface="Squada One"/>
                <a:cs typeface="Squada One"/>
                <a:sym typeface="Squada One"/>
              </a:defRPr>
            </a:lvl2pPr>
            <a:lvl3pPr lvl="2" algn="r" rtl="0">
              <a:lnSpc>
                <a:spcPct val="90000"/>
              </a:lnSpc>
              <a:spcBef>
                <a:spcPts val="400"/>
              </a:spcBef>
              <a:spcAft>
                <a:spcPts val="0"/>
              </a:spcAft>
              <a:buClr>
                <a:schemeClr val="dk1"/>
              </a:buClr>
              <a:buSzPts val="1400"/>
              <a:buFont typeface="Squada One"/>
              <a:buNone/>
              <a:defRPr sz="1400">
                <a:latin typeface="Squada One"/>
                <a:ea typeface="Squada One"/>
                <a:cs typeface="Squada One"/>
                <a:sym typeface="Squada One"/>
              </a:defRPr>
            </a:lvl3pPr>
            <a:lvl4pPr lvl="3"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4pPr>
            <a:lvl5pPr lvl="4"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5pPr>
            <a:lvl6pPr lvl="5"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6pPr>
            <a:lvl7pPr lvl="6"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7pPr>
            <a:lvl8pPr lvl="7"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8pPr>
            <a:lvl9pPr lvl="8" algn="r" rtl="0">
              <a:lnSpc>
                <a:spcPct val="90000"/>
              </a:lnSpc>
              <a:spcBef>
                <a:spcPts val="400"/>
              </a:spcBef>
              <a:spcAft>
                <a:spcPts val="0"/>
              </a:spcAft>
              <a:buClr>
                <a:schemeClr val="dk1"/>
              </a:buClr>
              <a:buSzPts val="1200"/>
              <a:buFont typeface="Squada One"/>
              <a:buNone/>
              <a:defRPr sz="1200">
                <a:latin typeface="Squada One"/>
                <a:ea typeface="Squada One"/>
                <a:cs typeface="Squada One"/>
                <a:sym typeface="Squada One"/>
              </a:defRPr>
            </a:lvl9pPr>
          </a:lstStyle>
          <a:p>
            <a:endParaRPr/>
          </a:p>
        </p:txBody>
      </p:sp>
      <p:sp>
        <p:nvSpPr>
          <p:cNvPr id="224" name="Google Shape;224;p20"/>
          <p:cNvSpPr txBox="1">
            <a:spLocks noGrp="1"/>
          </p:cNvSpPr>
          <p:nvPr>
            <p:ph type="subTitle" idx="2"/>
          </p:nvPr>
        </p:nvSpPr>
        <p:spPr>
          <a:xfrm>
            <a:off x="2143975" y="2646968"/>
            <a:ext cx="2383500" cy="763800"/>
          </a:xfrm>
          <a:prstGeom prst="rect">
            <a:avLst/>
          </a:prstGeom>
          <a:noFill/>
          <a:ln>
            <a:noFill/>
          </a:ln>
        </p:spPr>
        <p:txBody>
          <a:bodyPr spcFirstLastPara="1" wrap="square" lIns="68575" tIns="34275" rIns="68575" bIns="34275" anchor="t" anchorCtr="0">
            <a:noAutofit/>
          </a:bodyPr>
          <a:lstStyle>
            <a:lvl1pPr lvl="0" rtl="0">
              <a:lnSpc>
                <a:spcPct val="90000"/>
              </a:lnSpc>
              <a:spcBef>
                <a:spcPts val="800"/>
              </a:spcBef>
              <a:spcAft>
                <a:spcPts val="0"/>
              </a:spcAft>
              <a:buClr>
                <a:schemeClr val="accent6"/>
              </a:buClr>
              <a:buSzPts val="1200"/>
              <a:buNone/>
              <a:defRPr sz="1200">
                <a:solidFill>
                  <a:schemeClr val="accent6"/>
                </a:solidFill>
              </a:defRPr>
            </a:lvl1pPr>
            <a:lvl2pPr lvl="1" algn="r" rtl="0">
              <a:lnSpc>
                <a:spcPct val="90000"/>
              </a:lnSpc>
              <a:spcBef>
                <a:spcPts val="400"/>
              </a:spcBef>
              <a:spcAft>
                <a:spcPts val="0"/>
              </a:spcAft>
              <a:buClr>
                <a:schemeClr val="dk1"/>
              </a:buClr>
              <a:buSzPts val="1500"/>
              <a:buNone/>
              <a:defRPr sz="1500"/>
            </a:lvl2pPr>
            <a:lvl3pPr lvl="2" algn="r" rtl="0">
              <a:lnSpc>
                <a:spcPct val="90000"/>
              </a:lnSpc>
              <a:spcBef>
                <a:spcPts val="400"/>
              </a:spcBef>
              <a:spcAft>
                <a:spcPts val="0"/>
              </a:spcAft>
              <a:buClr>
                <a:schemeClr val="dk1"/>
              </a:buClr>
              <a:buSzPts val="1400"/>
              <a:buNone/>
              <a:defRPr sz="1400"/>
            </a:lvl3pPr>
            <a:lvl4pPr lvl="3" algn="r" rtl="0">
              <a:lnSpc>
                <a:spcPct val="90000"/>
              </a:lnSpc>
              <a:spcBef>
                <a:spcPts val="400"/>
              </a:spcBef>
              <a:spcAft>
                <a:spcPts val="0"/>
              </a:spcAft>
              <a:buClr>
                <a:schemeClr val="dk1"/>
              </a:buClr>
              <a:buSzPts val="1200"/>
              <a:buNone/>
              <a:defRPr sz="1200"/>
            </a:lvl4pPr>
            <a:lvl5pPr lvl="4" algn="r" rtl="0">
              <a:lnSpc>
                <a:spcPct val="90000"/>
              </a:lnSpc>
              <a:spcBef>
                <a:spcPts val="400"/>
              </a:spcBef>
              <a:spcAft>
                <a:spcPts val="0"/>
              </a:spcAft>
              <a:buClr>
                <a:schemeClr val="dk1"/>
              </a:buClr>
              <a:buSzPts val="1200"/>
              <a:buNone/>
              <a:defRPr sz="1200"/>
            </a:lvl5pPr>
            <a:lvl6pPr lvl="5" algn="r" rtl="0">
              <a:lnSpc>
                <a:spcPct val="90000"/>
              </a:lnSpc>
              <a:spcBef>
                <a:spcPts val="400"/>
              </a:spcBef>
              <a:spcAft>
                <a:spcPts val="0"/>
              </a:spcAft>
              <a:buClr>
                <a:schemeClr val="dk1"/>
              </a:buClr>
              <a:buSzPts val="1200"/>
              <a:buNone/>
              <a:defRPr sz="1200"/>
            </a:lvl6pPr>
            <a:lvl7pPr lvl="6" algn="r" rtl="0">
              <a:lnSpc>
                <a:spcPct val="90000"/>
              </a:lnSpc>
              <a:spcBef>
                <a:spcPts val="400"/>
              </a:spcBef>
              <a:spcAft>
                <a:spcPts val="0"/>
              </a:spcAft>
              <a:buClr>
                <a:schemeClr val="dk1"/>
              </a:buClr>
              <a:buSzPts val="1200"/>
              <a:buNone/>
              <a:defRPr sz="1200"/>
            </a:lvl7pPr>
            <a:lvl8pPr lvl="7" algn="r" rtl="0">
              <a:lnSpc>
                <a:spcPct val="90000"/>
              </a:lnSpc>
              <a:spcBef>
                <a:spcPts val="400"/>
              </a:spcBef>
              <a:spcAft>
                <a:spcPts val="0"/>
              </a:spcAft>
              <a:buClr>
                <a:schemeClr val="dk1"/>
              </a:buClr>
              <a:buSzPts val="1200"/>
              <a:buNone/>
              <a:defRPr sz="1200"/>
            </a:lvl8pPr>
            <a:lvl9pPr lvl="8" algn="r" rtl="0">
              <a:lnSpc>
                <a:spcPct val="90000"/>
              </a:lnSpc>
              <a:spcBef>
                <a:spcPts val="400"/>
              </a:spcBef>
              <a:spcAft>
                <a:spcPts val="0"/>
              </a:spcAft>
              <a:buClr>
                <a:schemeClr val="dk1"/>
              </a:buClr>
              <a:buSzPts val="1200"/>
              <a:buNone/>
              <a:defRPr sz="1200"/>
            </a:lvl9pPr>
          </a:lstStyle>
          <a:p>
            <a:endParaRPr/>
          </a:p>
        </p:txBody>
      </p:sp>
      <p:sp>
        <p:nvSpPr>
          <p:cNvPr id="225" name="Google Shape;225;p20"/>
          <p:cNvSpPr/>
          <p:nvPr/>
        </p:nvSpPr>
        <p:spPr>
          <a:xfrm flipH="1">
            <a:off x="4146" y="3444550"/>
            <a:ext cx="2335700" cy="1698947"/>
          </a:xfrm>
          <a:custGeom>
            <a:avLst/>
            <a:gdLst/>
            <a:ahLst/>
            <a:cxnLst/>
            <a:rect l="l" t="t" r="r" b="b"/>
            <a:pathLst>
              <a:path w="12402" h="9021" extrusionOk="0">
                <a:moveTo>
                  <a:pt x="8861" y="0"/>
                </a:moveTo>
                <a:cubicBezTo>
                  <a:pt x="7876" y="0"/>
                  <a:pt x="6959" y="246"/>
                  <a:pt x="6345" y="946"/>
                </a:cubicBezTo>
                <a:cubicBezTo>
                  <a:pt x="4765" y="2751"/>
                  <a:pt x="6495" y="4876"/>
                  <a:pt x="6015" y="5667"/>
                </a:cubicBezTo>
                <a:cubicBezTo>
                  <a:pt x="5966" y="5747"/>
                  <a:pt x="5907" y="5783"/>
                  <a:pt x="5838" y="5783"/>
                </a:cubicBezTo>
                <a:cubicBezTo>
                  <a:pt x="5310" y="5783"/>
                  <a:pt x="4210" y="3706"/>
                  <a:pt x="2742" y="3706"/>
                </a:cubicBezTo>
                <a:cubicBezTo>
                  <a:pt x="2513" y="3706"/>
                  <a:pt x="2276" y="3756"/>
                  <a:pt x="2030" y="3872"/>
                </a:cubicBezTo>
                <a:cubicBezTo>
                  <a:pt x="290" y="4694"/>
                  <a:pt x="1" y="7536"/>
                  <a:pt x="877" y="9021"/>
                </a:cubicBezTo>
                <a:lnTo>
                  <a:pt x="9699" y="9021"/>
                </a:lnTo>
                <a:lnTo>
                  <a:pt x="12402" y="7172"/>
                </a:lnTo>
                <a:lnTo>
                  <a:pt x="12402" y="743"/>
                </a:lnTo>
                <a:cubicBezTo>
                  <a:pt x="11419" y="382"/>
                  <a:pt x="10087" y="0"/>
                  <a:pt x="8861"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38100" dir="157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0"/>
          <p:cNvSpPr/>
          <p:nvPr/>
        </p:nvSpPr>
        <p:spPr>
          <a:xfrm flipH="1">
            <a:off x="4141" y="1291906"/>
            <a:ext cx="957671" cy="3049103"/>
          </a:xfrm>
          <a:custGeom>
            <a:avLst/>
            <a:gdLst/>
            <a:ahLst/>
            <a:cxnLst/>
            <a:rect l="l" t="t" r="r" b="b"/>
            <a:pathLst>
              <a:path w="5085" h="16190" extrusionOk="0">
                <a:moveTo>
                  <a:pt x="4947" y="1"/>
                </a:moveTo>
                <a:cubicBezTo>
                  <a:pt x="3385" y="1"/>
                  <a:pt x="3531" y="2861"/>
                  <a:pt x="2980" y="4451"/>
                </a:cubicBezTo>
                <a:cubicBezTo>
                  <a:pt x="2201" y="6683"/>
                  <a:pt x="289" y="6405"/>
                  <a:pt x="139" y="7505"/>
                </a:cubicBezTo>
                <a:cubicBezTo>
                  <a:pt x="1" y="8541"/>
                  <a:pt x="1399" y="8424"/>
                  <a:pt x="1646" y="9481"/>
                </a:cubicBezTo>
                <a:cubicBezTo>
                  <a:pt x="1976" y="10891"/>
                  <a:pt x="225" y="11404"/>
                  <a:pt x="919" y="14021"/>
                </a:cubicBezTo>
                <a:cubicBezTo>
                  <a:pt x="1430" y="15932"/>
                  <a:pt x="3731" y="16190"/>
                  <a:pt x="4930" y="16190"/>
                </a:cubicBezTo>
                <a:cubicBezTo>
                  <a:pt x="4984" y="16190"/>
                  <a:pt x="5036" y="16189"/>
                  <a:pt x="5085" y="16189"/>
                </a:cubicBezTo>
                <a:lnTo>
                  <a:pt x="5085" y="8"/>
                </a:lnTo>
                <a:cubicBezTo>
                  <a:pt x="5037" y="3"/>
                  <a:pt x="4992" y="1"/>
                  <a:pt x="4947"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00025" dir="40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0"/>
          <p:cNvSpPr/>
          <p:nvPr/>
        </p:nvSpPr>
        <p:spPr>
          <a:xfrm flipH="1">
            <a:off x="0" y="3930261"/>
            <a:ext cx="1726067" cy="1213238"/>
          </a:xfrm>
          <a:custGeom>
            <a:avLst/>
            <a:gdLst/>
            <a:ahLst/>
            <a:cxnLst/>
            <a:rect l="l" t="t" r="r" b="b"/>
            <a:pathLst>
              <a:path w="9165" h="6442" extrusionOk="0">
                <a:moveTo>
                  <a:pt x="6969" y="1"/>
                </a:moveTo>
                <a:cubicBezTo>
                  <a:pt x="6062" y="1"/>
                  <a:pt x="5147" y="144"/>
                  <a:pt x="4475" y="589"/>
                </a:cubicBezTo>
                <a:cubicBezTo>
                  <a:pt x="2531" y="1870"/>
                  <a:pt x="3909" y="3622"/>
                  <a:pt x="3749" y="4722"/>
                </a:cubicBezTo>
                <a:cubicBezTo>
                  <a:pt x="3673" y="5214"/>
                  <a:pt x="3499" y="5372"/>
                  <a:pt x="3271" y="5372"/>
                </a:cubicBezTo>
                <a:cubicBezTo>
                  <a:pt x="3050" y="5372"/>
                  <a:pt x="2779" y="5222"/>
                  <a:pt x="2499" y="5085"/>
                </a:cubicBezTo>
                <a:cubicBezTo>
                  <a:pt x="2179" y="4935"/>
                  <a:pt x="1890" y="4807"/>
                  <a:pt x="1676" y="4807"/>
                </a:cubicBezTo>
                <a:cubicBezTo>
                  <a:pt x="523" y="4818"/>
                  <a:pt x="865" y="5844"/>
                  <a:pt x="0" y="6442"/>
                </a:cubicBezTo>
                <a:lnTo>
                  <a:pt x="9164" y="6442"/>
                </a:lnTo>
                <a:lnTo>
                  <a:pt x="9164" y="225"/>
                </a:lnTo>
                <a:cubicBezTo>
                  <a:pt x="8551" y="111"/>
                  <a:pt x="7763" y="1"/>
                  <a:pt x="6969"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888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0"/>
          <p:cNvSpPr/>
          <p:nvPr/>
        </p:nvSpPr>
        <p:spPr>
          <a:xfrm flipH="1">
            <a:off x="1817695" y="4620312"/>
            <a:ext cx="2633077" cy="523188"/>
          </a:xfrm>
          <a:custGeom>
            <a:avLst/>
            <a:gdLst/>
            <a:ahLst/>
            <a:cxnLst/>
            <a:rect l="l" t="t" r="r" b="b"/>
            <a:pathLst>
              <a:path w="13981" h="2778" extrusionOk="0">
                <a:moveTo>
                  <a:pt x="10490" y="1"/>
                </a:moveTo>
                <a:cubicBezTo>
                  <a:pt x="10379" y="1"/>
                  <a:pt x="10264" y="11"/>
                  <a:pt x="10147" y="32"/>
                </a:cubicBezTo>
                <a:cubicBezTo>
                  <a:pt x="8636" y="312"/>
                  <a:pt x="8469" y="2288"/>
                  <a:pt x="6274" y="2288"/>
                </a:cubicBezTo>
                <a:cubicBezTo>
                  <a:pt x="6032" y="2288"/>
                  <a:pt x="5765" y="2264"/>
                  <a:pt x="5469" y="2211"/>
                </a:cubicBezTo>
                <a:cubicBezTo>
                  <a:pt x="4760" y="2083"/>
                  <a:pt x="4104" y="2026"/>
                  <a:pt x="3496" y="2026"/>
                </a:cubicBezTo>
                <a:cubicBezTo>
                  <a:pt x="2079" y="2026"/>
                  <a:pt x="927" y="2336"/>
                  <a:pt x="0" y="2778"/>
                </a:cubicBezTo>
                <a:lnTo>
                  <a:pt x="13981" y="2778"/>
                </a:lnTo>
                <a:cubicBezTo>
                  <a:pt x="13179" y="2286"/>
                  <a:pt x="12171" y="1"/>
                  <a:pt x="10490"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33350" dir="114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0"/>
          <p:cNvSpPr/>
          <p:nvPr/>
        </p:nvSpPr>
        <p:spPr>
          <a:xfrm flipH="1">
            <a:off x="8500049" y="2124503"/>
            <a:ext cx="643947" cy="2409965"/>
          </a:xfrm>
          <a:custGeom>
            <a:avLst/>
            <a:gdLst/>
            <a:ahLst/>
            <a:cxnLst/>
            <a:rect l="l" t="t" r="r" b="b"/>
            <a:pathLst>
              <a:path w="2629" h="9839" extrusionOk="0">
                <a:moveTo>
                  <a:pt x="1" y="1"/>
                </a:moveTo>
                <a:lnTo>
                  <a:pt x="1" y="9838"/>
                </a:lnTo>
                <a:cubicBezTo>
                  <a:pt x="2575" y="7531"/>
                  <a:pt x="2628" y="5640"/>
                  <a:pt x="289" y="589"/>
                </a:cubicBezTo>
                <a:cubicBezTo>
                  <a:pt x="204" y="385"/>
                  <a:pt x="97" y="193"/>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247650" dir="1626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0"/>
          <p:cNvSpPr/>
          <p:nvPr/>
        </p:nvSpPr>
        <p:spPr>
          <a:xfrm flipH="1">
            <a:off x="5395676" y="0"/>
            <a:ext cx="3748328" cy="2693771"/>
          </a:xfrm>
          <a:custGeom>
            <a:avLst/>
            <a:gdLst/>
            <a:ahLst/>
            <a:cxnLst/>
            <a:rect l="l" t="t" r="r" b="b"/>
            <a:pathLst>
              <a:path w="7937" h="5704" extrusionOk="0">
                <a:moveTo>
                  <a:pt x="1" y="0"/>
                </a:moveTo>
                <a:lnTo>
                  <a:pt x="1" y="5704"/>
                </a:lnTo>
                <a:cubicBezTo>
                  <a:pt x="214" y="5533"/>
                  <a:pt x="482" y="5362"/>
                  <a:pt x="823" y="5191"/>
                </a:cubicBezTo>
                <a:cubicBezTo>
                  <a:pt x="3312" y="3898"/>
                  <a:pt x="620" y="1677"/>
                  <a:pt x="2062" y="620"/>
                </a:cubicBezTo>
                <a:cubicBezTo>
                  <a:pt x="2291" y="452"/>
                  <a:pt x="2522" y="383"/>
                  <a:pt x="2754" y="383"/>
                </a:cubicBezTo>
                <a:cubicBezTo>
                  <a:pt x="3797" y="383"/>
                  <a:pt x="4869" y="1766"/>
                  <a:pt x="5903" y="1766"/>
                </a:cubicBezTo>
                <a:cubicBezTo>
                  <a:pt x="6091" y="1766"/>
                  <a:pt x="6278" y="1720"/>
                  <a:pt x="6463" y="1613"/>
                </a:cubicBezTo>
                <a:cubicBezTo>
                  <a:pt x="7040" y="1282"/>
                  <a:pt x="7488" y="620"/>
                  <a:pt x="7937"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76200"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0"/>
          <p:cNvSpPr/>
          <p:nvPr/>
        </p:nvSpPr>
        <p:spPr>
          <a:xfrm flipH="1">
            <a:off x="2585009" y="0"/>
            <a:ext cx="3161332" cy="930483"/>
          </a:xfrm>
          <a:custGeom>
            <a:avLst/>
            <a:gdLst/>
            <a:ahLst/>
            <a:cxnLst/>
            <a:rect l="l" t="t" r="r" b="b"/>
            <a:pathLst>
              <a:path w="12316" h="3625" extrusionOk="0">
                <a:moveTo>
                  <a:pt x="1" y="0"/>
                </a:moveTo>
                <a:cubicBezTo>
                  <a:pt x="972" y="1325"/>
                  <a:pt x="1784" y="3162"/>
                  <a:pt x="3803" y="3556"/>
                </a:cubicBezTo>
                <a:cubicBezTo>
                  <a:pt x="4037" y="3602"/>
                  <a:pt x="4281" y="3624"/>
                  <a:pt x="4533" y="3624"/>
                </a:cubicBezTo>
                <a:cubicBezTo>
                  <a:pt x="7086" y="3624"/>
                  <a:pt x="10439" y="1409"/>
                  <a:pt x="12315"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0"/>
          <p:cNvSpPr/>
          <p:nvPr/>
        </p:nvSpPr>
        <p:spPr>
          <a:xfrm flipH="1">
            <a:off x="4153" y="0"/>
            <a:ext cx="4397784" cy="2623834"/>
          </a:xfrm>
          <a:custGeom>
            <a:avLst/>
            <a:gdLst/>
            <a:ahLst/>
            <a:cxnLst/>
            <a:rect l="l" t="t" r="r" b="b"/>
            <a:pathLst>
              <a:path w="17133" h="10222" extrusionOk="0">
                <a:moveTo>
                  <a:pt x="1" y="0"/>
                </a:moveTo>
                <a:cubicBezTo>
                  <a:pt x="1570" y="662"/>
                  <a:pt x="3419" y="1313"/>
                  <a:pt x="4529" y="1313"/>
                </a:cubicBezTo>
                <a:cubicBezTo>
                  <a:pt x="6373" y="1313"/>
                  <a:pt x="7673" y="389"/>
                  <a:pt x="8664" y="389"/>
                </a:cubicBezTo>
                <a:cubicBezTo>
                  <a:pt x="8844" y="389"/>
                  <a:pt x="9014" y="419"/>
                  <a:pt x="9175" y="491"/>
                </a:cubicBezTo>
                <a:cubicBezTo>
                  <a:pt x="9699" y="726"/>
                  <a:pt x="9773" y="1292"/>
                  <a:pt x="9272" y="3204"/>
                </a:cubicBezTo>
                <a:cubicBezTo>
                  <a:pt x="9120" y="3797"/>
                  <a:pt x="9438" y="3990"/>
                  <a:pt x="9926" y="3990"/>
                </a:cubicBezTo>
                <a:cubicBezTo>
                  <a:pt x="10748" y="3990"/>
                  <a:pt x="12054" y="3444"/>
                  <a:pt x="12422" y="3343"/>
                </a:cubicBezTo>
                <a:cubicBezTo>
                  <a:pt x="12696" y="3268"/>
                  <a:pt x="13011" y="3218"/>
                  <a:pt x="13322" y="3218"/>
                </a:cubicBezTo>
                <a:cubicBezTo>
                  <a:pt x="13811" y="3218"/>
                  <a:pt x="14288" y="3343"/>
                  <a:pt x="14569" y="3696"/>
                </a:cubicBezTo>
                <a:cubicBezTo>
                  <a:pt x="15626" y="5041"/>
                  <a:pt x="15488" y="6815"/>
                  <a:pt x="15744" y="8064"/>
                </a:cubicBezTo>
                <a:cubicBezTo>
                  <a:pt x="16011" y="9324"/>
                  <a:pt x="16513" y="9976"/>
                  <a:pt x="17133" y="10221"/>
                </a:cubicBezTo>
                <a:lnTo>
                  <a:pt x="17133"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23825" dir="14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3" name="Google Shape;233;p20"/>
          <p:cNvCxnSpPr/>
          <p:nvPr/>
        </p:nvCxnSpPr>
        <p:spPr>
          <a:xfrm rot="10800000">
            <a:off x="8007675" y="0"/>
            <a:ext cx="0" cy="3094500"/>
          </a:xfrm>
          <a:prstGeom prst="straightConnector1">
            <a:avLst/>
          </a:prstGeom>
          <a:noFill/>
          <a:ln w="28575" cap="flat" cmpd="sng">
            <a:solidFill>
              <a:schemeClr val="accent6"/>
            </a:solidFill>
            <a:prstDash val="solid"/>
            <a:miter lim="800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p:cSld name="8_Título y objetos">
    <p:bg>
      <p:bgPr>
        <a:gradFill>
          <a:gsLst>
            <a:gs pos="0">
              <a:schemeClr val="accent1"/>
            </a:gs>
            <a:gs pos="100000">
              <a:schemeClr val="accent2"/>
            </a:gs>
          </a:gsLst>
          <a:path path="circle">
            <a:fillToRect l="50000" t="50000" r="50000" b="50000"/>
          </a:path>
          <a:tileRect/>
        </a:gradFill>
        <a:effectLst/>
      </p:bgPr>
    </p:bg>
    <p:spTree>
      <p:nvGrpSpPr>
        <p:cNvPr id="1" name="Shape 234"/>
        <p:cNvGrpSpPr/>
        <p:nvPr/>
      </p:nvGrpSpPr>
      <p:grpSpPr>
        <a:xfrm>
          <a:off x="0" y="0"/>
          <a:ext cx="0" cy="0"/>
          <a:chOff x="0" y="0"/>
          <a:chExt cx="0" cy="0"/>
        </a:xfrm>
      </p:grpSpPr>
      <p:sp>
        <p:nvSpPr>
          <p:cNvPr id="235" name="Google Shape;235;p21"/>
          <p:cNvSpPr/>
          <p:nvPr/>
        </p:nvSpPr>
        <p:spPr>
          <a:xfrm flipH="1">
            <a:off x="7145715"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1"/>
          <p:cNvSpPr/>
          <p:nvPr/>
        </p:nvSpPr>
        <p:spPr>
          <a:xfrm flipH="1">
            <a:off x="4165774"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1"/>
          <p:cNvSpPr/>
          <p:nvPr/>
        </p:nvSpPr>
        <p:spPr>
          <a:xfrm flipH="1">
            <a:off x="6122600"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1"/>
          <p:cNvSpPr txBox="1">
            <a:spLocks noGrp="1"/>
          </p:cNvSpPr>
          <p:nvPr>
            <p:ph type="ctrTitle"/>
          </p:nvPr>
        </p:nvSpPr>
        <p:spPr>
          <a:xfrm flipH="1">
            <a:off x="6053138" y="827965"/>
            <a:ext cx="2308500" cy="3483900"/>
          </a:xfrm>
          <a:prstGeom prst="rect">
            <a:avLst/>
          </a:prstGeom>
          <a:noFill/>
          <a:ln>
            <a:noFill/>
          </a:ln>
        </p:spPr>
        <p:txBody>
          <a:bodyPr spcFirstLastPara="1" wrap="square" lIns="68575" tIns="34275" rIns="68575" bIns="34275" anchor="ctr" anchorCtr="0">
            <a:noAutofit/>
          </a:bodyPr>
          <a:lstStyle>
            <a:lvl1pPr lvl="0" algn="r">
              <a:lnSpc>
                <a:spcPct val="90000"/>
              </a:lnSpc>
              <a:spcBef>
                <a:spcPts val="0"/>
              </a:spcBef>
              <a:spcAft>
                <a:spcPts val="0"/>
              </a:spcAft>
              <a:buClr>
                <a:srgbClr val="FFFFFF"/>
              </a:buClr>
              <a:buSzPts val="1800"/>
              <a:buNone/>
              <a:defRPr sz="1800" b="0">
                <a:solidFill>
                  <a:srgbClr val="FFFFFF"/>
                </a:solidFill>
              </a:defRPr>
            </a:lvl1pPr>
            <a:lvl2pPr lvl="1">
              <a:spcBef>
                <a:spcPts val="0"/>
              </a:spcBef>
              <a:spcAft>
                <a:spcPts val="0"/>
              </a:spcAft>
              <a:buClr>
                <a:srgbClr val="FFFFFF"/>
              </a:buClr>
              <a:buSzPts val="1100"/>
              <a:buNone/>
              <a:defRPr>
                <a:solidFill>
                  <a:srgbClr val="FFFFFF"/>
                </a:solidFill>
              </a:defRPr>
            </a:lvl2pPr>
            <a:lvl3pPr lvl="2">
              <a:spcBef>
                <a:spcPts val="0"/>
              </a:spcBef>
              <a:spcAft>
                <a:spcPts val="0"/>
              </a:spcAft>
              <a:buClr>
                <a:srgbClr val="FFFFFF"/>
              </a:buClr>
              <a:buSzPts val="1100"/>
              <a:buNone/>
              <a:defRPr>
                <a:solidFill>
                  <a:srgbClr val="FFFFFF"/>
                </a:solidFill>
              </a:defRPr>
            </a:lvl3pPr>
            <a:lvl4pPr lvl="3">
              <a:spcBef>
                <a:spcPts val="0"/>
              </a:spcBef>
              <a:spcAft>
                <a:spcPts val="0"/>
              </a:spcAft>
              <a:buClr>
                <a:srgbClr val="FFFFFF"/>
              </a:buClr>
              <a:buSzPts val="1100"/>
              <a:buNone/>
              <a:defRPr>
                <a:solidFill>
                  <a:srgbClr val="FFFFFF"/>
                </a:solidFill>
              </a:defRPr>
            </a:lvl4pPr>
            <a:lvl5pPr lvl="4">
              <a:spcBef>
                <a:spcPts val="0"/>
              </a:spcBef>
              <a:spcAft>
                <a:spcPts val="0"/>
              </a:spcAft>
              <a:buClr>
                <a:srgbClr val="FFFFFF"/>
              </a:buClr>
              <a:buSzPts val="1100"/>
              <a:buNone/>
              <a:defRPr>
                <a:solidFill>
                  <a:srgbClr val="FFFFFF"/>
                </a:solidFill>
              </a:defRPr>
            </a:lvl5pPr>
            <a:lvl6pPr lvl="5">
              <a:spcBef>
                <a:spcPts val="0"/>
              </a:spcBef>
              <a:spcAft>
                <a:spcPts val="0"/>
              </a:spcAft>
              <a:buClr>
                <a:srgbClr val="FFFFFF"/>
              </a:buClr>
              <a:buSzPts val="1100"/>
              <a:buNone/>
              <a:defRPr>
                <a:solidFill>
                  <a:srgbClr val="FFFFFF"/>
                </a:solidFill>
              </a:defRPr>
            </a:lvl6pPr>
            <a:lvl7pPr lvl="6">
              <a:spcBef>
                <a:spcPts val="0"/>
              </a:spcBef>
              <a:spcAft>
                <a:spcPts val="0"/>
              </a:spcAft>
              <a:buClr>
                <a:srgbClr val="FFFFFF"/>
              </a:buClr>
              <a:buSzPts val="1100"/>
              <a:buNone/>
              <a:defRPr>
                <a:solidFill>
                  <a:srgbClr val="FFFFFF"/>
                </a:solidFill>
              </a:defRPr>
            </a:lvl7pPr>
            <a:lvl8pPr lvl="7">
              <a:spcBef>
                <a:spcPts val="0"/>
              </a:spcBef>
              <a:spcAft>
                <a:spcPts val="0"/>
              </a:spcAft>
              <a:buClr>
                <a:srgbClr val="FFFFFF"/>
              </a:buClr>
              <a:buSzPts val="1100"/>
              <a:buNone/>
              <a:defRPr>
                <a:solidFill>
                  <a:srgbClr val="FFFFFF"/>
                </a:solidFill>
              </a:defRPr>
            </a:lvl8pPr>
            <a:lvl9pPr lvl="8">
              <a:spcBef>
                <a:spcPts val="0"/>
              </a:spcBef>
              <a:spcAft>
                <a:spcPts val="0"/>
              </a:spcAft>
              <a:buClr>
                <a:srgbClr val="FFFFFF"/>
              </a:buClr>
              <a:buSzPts val="1100"/>
              <a:buNone/>
              <a:defRPr>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IMAGE + TITLE + SUBTITLE">
  <p:cSld name="1_Diapositiva de título">
    <p:bg>
      <p:bgPr>
        <a:gradFill>
          <a:gsLst>
            <a:gs pos="0">
              <a:schemeClr val="accent1"/>
            </a:gs>
            <a:gs pos="100000">
              <a:schemeClr val="accent2"/>
            </a:gs>
          </a:gsLst>
          <a:path path="circle">
            <a:fillToRect l="50000" t="50000" r="50000" b="50000"/>
          </a:path>
          <a:tileRect/>
        </a:gradFill>
        <a:effectLst/>
      </p:bgPr>
    </p:bg>
    <p:spTree>
      <p:nvGrpSpPr>
        <p:cNvPr id="1" name="Shape 24"/>
        <p:cNvGrpSpPr/>
        <p:nvPr/>
      </p:nvGrpSpPr>
      <p:grpSpPr>
        <a:xfrm>
          <a:off x="0" y="0"/>
          <a:ext cx="0" cy="0"/>
          <a:chOff x="0" y="0"/>
          <a:chExt cx="0" cy="0"/>
        </a:xfrm>
      </p:grpSpPr>
      <p:sp>
        <p:nvSpPr>
          <p:cNvPr id="25" name="Google Shape;25;p3"/>
          <p:cNvSpPr/>
          <p:nvPr/>
        </p:nvSpPr>
        <p:spPr>
          <a:xfrm flipH="1">
            <a:off x="645900" y="1217100"/>
            <a:ext cx="7260900" cy="27171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txBox="1">
            <a:spLocks noGrp="1"/>
          </p:cNvSpPr>
          <p:nvPr>
            <p:ph type="ctrTitle"/>
          </p:nvPr>
        </p:nvSpPr>
        <p:spPr>
          <a:xfrm>
            <a:off x="1232914" y="1646636"/>
            <a:ext cx="6634500" cy="1241400"/>
          </a:xfrm>
          <a:prstGeom prst="rect">
            <a:avLst/>
          </a:prstGeom>
          <a:noFill/>
          <a:ln>
            <a:noFill/>
          </a:ln>
        </p:spPr>
        <p:txBody>
          <a:bodyPr spcFirstLastPara="1" wrap="square" lIns="68575" tIns="34275" rIns="68575" bIns="34275" anchor="b" anchorCtr="0">
            <a:noAutofit/>
          </a:bodyPr>
          <a:lstStyle>
            <a:lvl1pPr lvl="0" algn="ctr" rtl="0">
              <a:lnSpc>
                <a:spcPct val="90000"/>
              </a:lnSpc>
              <a:spcBef>
                <a:spcPts val="0"/>
              </a:spcBef>
              <a:spcAft>
                <a:spcPts val="0"/>
              </a:spcAft>
              <a:buClr>
                <a:srgbClr val="FFFFFF"/>
              </a:buClr>
              <a:buSzPts val="7200"/>
              <a:buNone/>
              <a:defRPr sz="7200" b="0">
                <a:solidFill>
                  <a:srgbClr val="FFFFFF"/>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endParaRPr/>
          </a:p>
        </p:txBody>
      </p:sp>
      <p:sp>
        <p:nvSpPr>
          <p:cNvPr id="27" name="Google Shape;27;p3"/>
          <p:cNvSpPr txBox="1">
            <a:spLocks noGrp="1"/>
          </p:cNvSpPr>
          <p:nvPr>
            <p:ph type="subTitle" idx="1"/>
          </p:nvPr>
        </p:nvSpPr>
        <p:spPr>
          <a:xfrm>
            <a:off x="3084811" y="2812511"/>
            <a:ext cx="2930400" cy="380400"/>
          </a:xfrm>
          <a:prstGeom prst="rect">
            <a:avLst/>
          </a:prstGeom>
          <a:noFill/>
          <a:ln>
            <a:noFill/>
          </a:ln>
        </p:spPr>
        <p:txBody>
          <a:bodyPr spcFirstLastPara="1" wrap="square" lIns="68575" tIns="34275" rIns="68575" bIns="34275" anchor="t" anchorCtr="0">
            <a:noAutofit/>
          </a:bodyPr>
          <a:lstStyle>
            <a:lvl1pPr lvl="0" algn="ctr" rtl="0">
              <a:lnSpc>
                <a:spcPct val="90000"/>
              </a:lnSpc>
              <a:spcBef>
                <a:spcPts val="800"/>
              </a:spcBef>
              <a:spcAft>
                <a:spcPts val="0"/>
              </a:spcAft>
              <a:buClr>
                <a:srgbClr val="FFFFFF"/>
              </a:buClr>
              <a:buSzPts val="1200"/>
              <a:buNone/>
              <a:defRPr sz="1200">
                <a:solidFill>
                  <a:srgbClr val="FFFFFF"/>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28" name="Google Shape;28;p3"/>
          <p:cNvSpPr/>
          <p:nvPr/>
        </p:nvSpPr>
        <p:spPr>
          <a:xfrm flipH="1">
            <a:off x="6179302" y="1299294"/>
            <a:ext cx="2964712" cy="3316107"/>
          </a:xfrm>
          <a:custGeom>
            <a:avLst/>
            <a:gdLst/>
            <a:ahLst/>
            <a:cxnLst/>
            <a:rect l="l" t="t" r="r" b="b"/>
            <a:pathLst>
              <a:path w="51204" h="57273" extrusionOk="0">
                <a:moveTo>
                  <a:pt x="8598" y="1"/>
                </a:moveTo>
                <a:lnTo>
                  <a:pt x="0" y="21597"/>
                </a:lnTo>
                <a:lnTo>
                  <a:pt x="11012" y="45939"/>
                </a:lnTo>
                <a:cubicBezTo>
                  <a:pt x="11012" y="45939"/>
                  <a:pt x="26937" y="57273"/>
                  <a:pt x="34889" y="57273"/>
                </a:cubicBezTo>
                <a:cubicBezTo>
                  <a:pt x="35092" y="57273"/>
                  <a:pt x="35289" y="57265"/>
                  <a:pt x="35482" y="57250"/>
                </a:cubicBezTo>
                <a:cubicBezTo>
                  <a:pt x="43193" y="56631"/>
                  <a:pt x="51204" y="42938"/>
                  <a:pt x="45960" y="35023"/>
                </a:cubicBezTo>
                <a:cubicBezTo>
                  <a:pt x="44317" y="32544"/>
                  <a:pt x="41903" y="31781"/>
                  <a:pt x="39361" y="31781"/>
                </a:cubicBezTo>
                <a:cubicBezTo>
                  <a:pt x="35279" y="31781"/>
                  <a:pt x="30867" y="33751"/>
                  <a:pt x="28798" y="33751"/>
                </a:cubicBezTo>
                <a:cubicBezTo>
                  <a:pt x="28042" y="33751"/>
                  <a:pt x="27599" y="33488"/>
                  <a:pt x="27599" y="32770"/>
                </a:cubicBezTo>
                <a:cubicBezTo>
                  <a:pt x="27599" y="28871"/>
                  <a:pt x="38515" y="24994"/>
                  <a:pt x="36753" y="15007"/>
                </a:cubicBezTo>
                <a:cubicBezTo>
                  <a:pt x="34446" y="1976"/>
                  <a:pt x="8598" y="1"/>
                  <a:pt x="8598" y="1"/>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5723512" y="1807662"/>
            <a:ext cx="3358026" cy="3335793"/>
          </a:xfrm>
          <a:custGeom>
            <a:avLst/>
            <a:gdLst/>
            <a:ahLst/>
            <a:cxnLst/>
            <a:rect l="l" t="t" r="r" b="b"/>
            <a:pathLst>
              <a:path w="57997" h="57613" extrusionOk="0">
                <a:moveTo>
                  <a:pt x="10584" y="0"/>
                </a:moveTo>
                <a:cubicBezTo>
                  <a:pt x="10895" y="4689"/>
                  <a:pt x="14494" y="9998"/>
                  <a:pt x="14195" y="14643"/>
                </a:cubicBezTo>
                <a:cubicBezTo>
                  <a:pt x="13746" y="21597"/>
                  <a:pt x="0" y="20197"/>
                  <a:pt x="321" y="27759"/>
                </a:cubicBezTo>
                <a:cubicBezTo>
                  <a:pt x="641" y="35322"/>
                  <a:pt x="14771" y="31082"/>
                  <a:pt x="13458" y="42873"/>
                </a:cubicBezTo>
                <a:cubicBezTo>
                  <a:pt x="12470" y="51745"/>
                  <a:pt x="16227" y="55433"/>
                  <a:pt x="21239" y="55433"/>
                </a:cubicBezTo>
                <a:cubicBezTo>
                  <a:pt x="22894" y="55433"/>
                  <a:pt x="24686" y="55031"/>
                  <a:pt x="26489" y="54280"/>
                </a:cubicBezTo>
                <a:cubicBezTo>
                  <a:pt x="30728" y="52514"/>
                  <a:pt x="35329" y="51271"/>
                  <a:pt x="39235" y="51271"/>
                </a:cubicBezTo>
                <a:cubicBezTo>
                  <a:pt x="43832" y="51271"/>
                  <a:pt x="47464" y="52993"/>
                  <a:pt x="48406" y="57613"/>
                </a:cubicBezTo>
                <a:lnTo>
                  <a:pt x="57997" y="57613"/>
                </a:lnTo>
                <a:cubicBezTo>
                  <a:pt x="52464" y="53276"/>
                  <a:pt x="55412" y="45767"/>
                  <a:pt x="51001" y="41858"/>
                </a:cubicBezTo>
                <a:cubicBezTo>
                  <a:pt x="49295" y="40343"/>
                  <a:pt x="47314" y="39797"/>
                  <a:pt x="45253" y="39797"/>
                </a:cubicBezTo>
                <a:cubicBezTo>
                  <a:pt x="39952" y="39797"/>
                  <a:pt x="34117" y="43403"/>
                  <a:pt x="31068" y="43403"/>
                </a:cubicBezTo>
                <a:cubicBezTo>
                  <a:pt x="30230" y="43403"/>
                  <a:pt x="29602" y="43131"/>
                  <a:pt x="29254" y="42435"/>
                </a:cubicBezTo>
                <a:cubicBezTo>
                  <a:pt x="27151" y="38227"/>
                  <a:pt x="30921" y="35204"/>
                  <a:pt x="26659" y="32620"/>
                </a:cubicBezTo>
                <a:cubicBezTo>
                  <a:pt x="25858" y="32128"/>
                  <a:pt x="24555" y="31957"/>
                  <a:pt x="23071" y="31829"/>
                </a:cubicBezTo>
                <a:cubicBezTo>
                  <a:pt x="20411" y="31583"/>
                  <a:pt x="17741" y="31573"/>
                  <a:pt x="19354" y="27759"/>
                </a:cubicBezTo>
                <a:cubicBezTo>
                  <a:pt x="21191" y="23423"/>
                  <a:pt x="29992" y="20091"/>
                  <a:pt x="25784" y="11204"/>
                </a:cubicBezTo>
                <a:cubicBezTo>
                  <a:pt x="23199" y="5757"/>
                  <a:pt x="15872" y="2051"/>
                  <a:pt x="10584"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0" y="1295108"/>
            <a:ext cx="1550864" cy="3792135"/>
          </a:xfrm>
          <a:custGeom>
            <a:avLst/>
            <a:gdLst/>
            <a:ahLst/>
            <a:cxnLst/>
            <a:rect l="l" t="t" r="r" b="b"/>
            <a:pathLst>
              <a:path w="21587" h="52784" extrusionOk="0">
                <a:moveTo>
                  <a:pt x="14180" y="0"/>
                </a:moveTo>
                <a:cubicBezTo>
                  <a:pt x="13936" y="0"/>
                  <a:pt x="13684" y="8"/>
                  <a:pt x="13426" y="24"/>
                </a:cubicBezTo>
                <a:cubicBezTo>
                  <a:pt x="13191" y="1124"/>
                  <a:pt x="12924" y="2181"/>
                  <a:pt x="12593" y="3121"/>
                </a:cubicBezTo>
                <a:cubicBezTo>
                  <a:pt x="9325" y="12542"/>
                  <a:pt x="1207" y="11356"/>
                  <a:pt x="588" y="16013"/>
                </a:cubicBezTo>
                <a:cubicBezTo>
                  <a:pt x="0" y="20424"/>
                  <a:pt x="5907" y="19901"/>
                  <a:pt x="6954" y="24397"/>
                </a:cubicBezTo>
                <a:cubicBezTo>
                  <a:pt x="8342" y="30347"/>
                  <a:pt x="961" y="32547"/>
                  <a:pt x="3888" y="43591"/>
                </a:cubicBezTo>
                <a:cubicBezTo>
                  <a:pt x="6046" y="51713"/>
                  <a:pt x="15827" y="52784"/>
                  <a:pt x="20874" y="52784"/>
                </a:cubicBezTo>
                <a:cubicBezTo>
                  <a:pt x="21124" y="52784"/>
                  <a:pt x="21362" y="52781"/>
                  <a:pt x="21586" y="52777"/>
                </a:cubicBezTo>
                <a:lnTo>
                  <a:pt x="21586" y="42106"/>
                </a:lnTo>
                <a:cubicBezTo>
                  <a:pt x="17132" y="40782"/>
                  <a:pt x="13479" y="37353"/>
                  <a:pt x="12508" y="30347"/>
                </a:cubicBezTo>
                <a:cubicBezTo>
                  <a:pt x="11546" y="23436"/>
                  <a:pt x="16246" y="14988"/>
                  <a:pt x="18275" y="8077"/>
                </a:cubicBezTo>
                <a:cubicBezTo>
                  <a:pt x="19140" y="5119"/>
                  <a:pt x="18980" y="1872"/>
                  <a:pt x="17165" y="664"/>
                </a:cubicBezTo>
                <a:cubicBezTo>
                  <a:pt x="16485" y="209"/>
                  <a:pt x="15432" y="0"/>
                  <a:pt x="14180"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6187292" y="0"/>
            <a:ext cx="2956721" cy="5143431"/>
          </a:xfrm>
          <a:custGeom>
            <a:avLst/>
            <a:gdLst/>
            <a:ahLst/>
            <a:cxnLst/>
            <a:rect l="l" t="t" r="r" b="b"/>
            <a:pathLst>
              <a:path w="51066" h="88833" extrusionOk="0">
                <a:moveTo>
                  <a:pt x="0" y="0"/>
                </a:moveTo>
                <a:lnTo>
                  <a:pt x="0" y="88833"/>
                </a:lnTo>
                <a:lnTo>
                  <a:pt x="49485" y="88833"/>
                </a:lnTo>
                <a:cubicBezTo>
                  <a:pt x="48543" y="84213"/>
                  <a:pt x="44911" y="82491"/>
                  <a:pt x="40314" y="82491"/>
                </a:cubicBezTo>
                <a:cubicBezTo>
                  <a:pt x="36408" y="82491"/>
                  <a:pt x="31807" y="83734"/>
                  <a:pt x="27568" y="85500"/>
                </a:cubicBezTo>
                <a:cubicBezTo>
                  <a:pt x="25765" y="86251"/>
                  <a:pt x="23973" y="86653"/>
                  <a:pt x="22318" y="86653"/>
                </a:cubicBezTo>
                <a:cubicBezTo>
                  <a:pt x="17306" y="86653"/>
                  <a:pt x="13549" y="82965"/>
                  <a:pt x="14537" y="74093"/>
                </a:cubicBezTo>
                <a:cubicBezTo>
                  <a:pt x="15850" y="62302"/>
                  <a:pt x="1720" y="66542"/>
                  <a:pt x="1400" y="58979"/>
                </a:cubicBezTo>
                <a:cubicBezTo>
                  <a:pt x="1079" y="51417"/>
                  <a:pt x="14825" y="52817"/>
                  <a:pt x="15274" y="45863"/>
                </a:cubicBezTo>
                <a:cubicBezTo>
                  <a:pt x="15722" y="38900"/>
                  <a:pt x="7424" y="30494"/>
                  <a:pt x="14537" y="24822"/>
                </a:cubicBezTo>
                <a:cubicBezTo>
                  <a:pt x="17520" y="22447"/>
                  <a:pt x="21645" y="22322"/>
                  <a:pt x="26088" y="22322"/>
                </a:cubicBezTo>
                <a:cubicBezTo>
                  <a:pt x="26612" y="22322"/>
                  <a:pt x="27140" y="22324"/>
                  <a:pt x="27671" y="22324"/>
                </a:cubicBezTo>
                <a:cubicBezTo>
                  <a:pt x="33394" y="22324"/>
                  <a:pt x="39475" y="22122"/>
                  <a:pt x="44230" y="17367"/>
                </a:cubicBezTo>
                <a:cubicBezTo>
                  <a:pt x="49046" y="12550"/>
                  <a:pt x="50724" y="5960"/>
                  <a:pt x="51065" y="0"/>
                </a:cubicBez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flipH="1">
            <a:off x="5" y="0"/>
            <a:ext cx="2593658" cy="4320177"/>
          </a:xfrm>
          <a:custGeom>
            <a:avLst/>
            <a:gdLst/>
            <a:ahLst/>
            <a:cxnLst/>
            <a:rect l="l" t="t" r="r" b="b"/>
            <a:pathLst>
              <a:path w="36102" h="60134" extrusionOk="0">
                <a:moveTo>
                  <a:pt x="0" y="0"/>
                </a:moveTo>
                <a:cubicBezTo>
                  <a:pt x="566" y="2233"/>
                  <a:pt x="2585" y="6804"/>
                  <a:pt x="9634" y="7103"/>
                </a:cubicBezTo>
                <a:cubicBezTo>
                  <a:pt x="9780" y="7109"/>
                  <a:pt x="9926" y="7112"/>
                  <a:pt x="10073" y="7112"/>
                </a:cubicBezTo>
                <a:cubicBezTo>
                  <a:pt x="15462" y="7112"/>
                  <a:pt x="22105" y="3128"/>
                  <a:pt x="25894" y="3128"/>
                </a:cubicBezTo>
                <a:cubicBezTo>
                  <a:pt x="27071" y="3128"/>
                  <a:pt x="27972" y="3512"/>
                  <a:pt x="28475" y="4518"/>
                </a:cubicBezTo>
                <a:cubicBezTo>
                  <a:pt x="29565" y="6686"/>
                  <a:pt x="27738" y="12133"/>
                  <a:pt x="20389" y="16085"/>
                </a:cubicBezTo>
                <a:cubicBezTo>
                  <a:pt x="12785" y="20176"/>
                  <a:pt x="7466" y="20561"/>
                  <a:pt x="6996" y="23808"/>
                </a:cubicBezTo>
                <a:cubicBezTo>
                  <a:pt x="6700" y="25856"/>
                  <a:pt x="8069" y="27061"/>
                  <a:pt x="9838" y="27061"/>
                </a:cubicBezTo>
                <a:cubicBezTo>
                  <a:pt x="11002" y="27061"/>
                  <a:pt x="12340" y="26538"/>
                  <a:pt x="13490" y="25389"/>
                </a:cubicBezTo>
                <a:cubicBezTo>
                  <a:pt x="15092" y="23787"/>
                  <a:pt x="17036" y="21938"/>
                  <a:pt x="19482" y="20571"/>
                </a:cubicBezTo>
                <a:cubicBezTo>
                  <a:pt x="22293" y="19013"/>
                  <a:pt x="25960" y="18031"/>
                  <a:pt x="28689" y="18031"/>
                </a:cubicBezTo>
                <a:cubicBezTo>
                  <a:pt x="29942" y="18031"/>
                  <a:pt x="30997" y="18238"/>
                  <a:pt x="31680" y="18691"/>
                </a:cubicBezTo>
                <a:cubicBezTo>
                  <a:pt x="33495" y="19899"/>
                  <a:pt x="33655" y="23146"/>
                  <a:pt x="32790" y="26104"/>
                </a:cubicBezTo>
                <a:cubicBezTo>
                  <a:pt x="30761" y="33015"/>
                  <a:pt x="26061" y="41463"/>
                  <a:pt x="27023" y="48374"/>
                </a:cubicBezTo>
                <a:cubicBezTo>
                  <a:pt x="27994" y="55380"/>
                  <a:pt x="31647" y="58809"/>
                  <a:pt x="36101" y="60133"/>
                </a:cubicBezTo>
                <a:lnTo>
                  <a:pt x="36101" y="0"/>
                </a:ln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99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2">
  <p:cSld name="10_Título y objetos">
    <p:bg>
      <p:bgPr>
        <a:gradFill>
          <a:gsLst>
            <a:gs pos="0">
              <a:schemeClr val="accent1"/>
            </a:gs>
            <a:gs pos="100000">
              <a:schemeClr val="accent2"/>
            </a:gs>
          </a:gsLst>
          <a:path path="circle">
            <a:fillToRect l="50000" t="50000" r="50000" b="50000"/>
          </a:path>
          <a:tileRect/>
        </a:gradFill>
        <a:effectLst/>
      </p:bgPr>
    </p:bg>
    <p:spTree>
      <p:nvGrpSpPr>
        <p:cNvPr id="1" name="Shape 239"/>
        <p:cNvGrpSpPr/>
        <p:nvPr/>
      </p:nvGrpSpPr>
      <p:grpSpPr>
        <a:xfrm>
          <a:off x="0" y="0"/>
          <a:ext cx="0" cy="0"/>
          <a:chOff x="0" y="0"/>
          <a:chExt cx="0" cy="0"/>
        </a:xfrm>
      </p:grpSpPr>
      <p:sp>
        <p:nvSpPr>
          <p:cNvPr id="240" name="Google Shape;240;p22"/>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s-ES" sz="800" b="0" i="0" u="none" strike="noStrike" cap="none">
                <a:solidFill>
                  <a:schemeClr val="dk1"/>
                </a:solidFill>
                <a:latin typeface="Nunito Sans SemiBold"/>
                <a:ea typeface="Nunito Sans SemiBold"/>
                <a:cs typeface="Nunito Sans SemiBold"/>
                <a:sym typeface="Nunito Sans SemiBold"/>
              </a:rPr>
              <a:t>‹#›</a:t>
            </a:fld>
            <a:endParaRPr sz="800" b="0" i="0" u="none" strike="noStrike" cap="none">
              <a:solidFill>
                <a:schemeClr val="dk1"/>
              </a:solidFill>
              <a:latin typeface="Nunito Sans SemiBold"/>
              <a:ea typeface="Nunito Sans SemiBold"/>
              <a:cs typeface="Nunito Sans SemiBold"/>
              <a:sym typeface="Nunito Sans SemiBold"/>
            </a:endParaRPr>
          </a:p>
        </p:txBody>
      </p:sp>
      <p:sp>
        <p:nvSpPr>
          <p:cNvPr id="241" name="Google Shape;241;p22"/>
          <p:cNvSpPr/>
          <p:nvPr/>
        </p:nvSpPr>
        <p:spPr>
          <a:xfrm>
            <a:off x="33672"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2"/>
          <p:cNvSpPr/>
          <p:nvPr/>
        </p:nvSpPr>
        <p:spPr>
          <a:xfrm>
            <a:off x="-186038"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2"/>
          <p:cNvSpPr/>
          <p:nvPr/>
        </p:nvSpPr>
        <p:spPr>
          <a:xfrm>
            <a:off x="-5518"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2"/>
          <p:cNvSpPr txBox="1">
            <a:spLocks noGrp="1"/>
          </p:cNvSpPr>
          <p:nvPr>
            <p:ph type="ctrTitle"/>
          </p:nvPr>
        </p:nvSpPr>
        <p:spPr>
          <a:xfrm flipH="1">
            <a:off x="834248" y="827965"/>
            <a:ext cx="2308500" cy="3483900"/>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rgbClr val="FFFFFF"/>
              </a:buClr>
              <a:buSzPts val="1800"/>
              <a:buNone/>
              <a:defRPr sz="1800" b="0">
                <a:solidFill>
                  <a:srgbClr val="FFFFFF"/>
                </a:solidFill>
              </a:defRPr>
            </a:lvl1pPr>
            <a:lvl2pPr lvl="1">
              <a:spcBef>
                <a:spcPts val="0"/>
              </a:spcBef>
              <a:spcAft>
                <a:spcPts val="0"/>
              </a:spcAft>
              <a:buClr>
                <a:srgbClr val="FFFFFF"/>
              </a:buClr>
              <a:buSzPts val="1100"/>
              <a:buNone/>
              <a:defRPr>
                <a:solidFill>
                  <a:srgbClr val="FFFFFF"/>
                </a:solidFill>
              </a:defRPr>
            </a:lvl2pPr>
            <a:lvl3pPr lvl="2">
              <a:spcBef>
                <a:spcPts val="0"/>
              </a:spcBef>
              <a:spcAft>
                <a:spcPts val="0"/>
              </a:spcAft>
              <a:buClr>
                <a:srgbClr val="FFFFFF"/>
              </a:buClr>
              <a:buSzPts val="1100"/>
              <a:buNone/>
              <a:defRPr>
                <a:solidFill>
                  <a:srgbClr val="FFFFFF"/>
                </a:solidFill>
              </a:defRPr>
            </a:lvl3pPr>
            <a:lvl4pPr lvl="3">
              <a:spcBef>
                <a:spcPts val="0"/>
              </a:spcBef>
              <a:spcAft>
                <a:spcPts val="0"/>
              </a:spcAft>
              <a:buClr>
                <a:srgbClr val="FFFFFF"/>
              </a:buClr>
              <a:buSzPts val="1100"/>
              <a:buNone/>
              <a:defRPr>
                <a:solidFill>
                  <a:srgbClr val="FFFFFF"/>
                </a:solidFill>
              </a:defRPr>
            </a:lvl4pPr>
            <a:lvl5pPr lvl="4">
              <a:spcBef>
                <a:spcPts val="0"/>
              </a:spcBef>
              <a:spcAft>
                <a:spcPts val="0"/>
              </a:spcAft>
              <a:buClr>
                <a:srgbClr val="FFFFFF"/>
              </a:buClr>
              <a:buSzPts val="1100"/>
              <a:buNone/>
              <a:defRPr>
                <a:solidFill>
                  <a:srgbClr val="FFFFFF"/>
                </a:solidFill>
              </a:defRPr>
            </a:lvl5pPr>
            <a:lvl6pPr lvl="5">
              <a:spcBef>
                <a:spcPts val="0"/>
              </a:spcBef>
              <a:spcAft>
                <a:spcPts val="0"/>
              </a:spcAft>
              <a:buClr>
                <a:srgbClr val="FFFFFF"/>
              </a:buClr>
              <a:buSzPts val="1100"/>
              <a:buNone/>
              <a:defRPr>
                <a:solidFill>
                  <a:srgbClr val="FFFFFF"/>
                </a:solidFill>
              </a:defRPr>
            </a:lvl6pPr>
            <a:lvl7pPr lvl="6">
              <a:spcBef>
                <a:spcPts val="0"/>
              </a:spcBef>
              <a:spcAft>
                <a:spcPts val="0"/>
              </a:spcAft>
              <a:buClr>
                <a:srgbClr val="FFFFFF"/>
              </a:buClr>
              <a:buSzPts val="1100"/>
              <a:buNone/>
              <a:defRPr>
                <a:solidFill>
                  <a:srgbClr val="FFFFFF"/>
                </a:solidFill>
              </a:defRPr>
            </a:lvl7pPr>
            <a:lvl8pPr lvl="7">
              <a:spcBef>
                <a:spcPts val="0"/>
              </a:spcBef>
              <a:spcAft>
                <a:spcPts val="0"/>
              </a:spcAft>
              <a:buClr>
                <a:srgbClr val="FFFFFF"/>
              </a:buClr>
              <a:buSzPts val="1100"/>
              <a:buNone/>
              <a:defRPr>
                <a:solidFill>
                  <a:srgbClr val="FFFFFF"/>
                </a:solidFill>
              </a:defRPr>
            </a:lvl8pPr>
            <a:lvl9pPr lvl="8">
              <a:spcBef>
                <a:spcPts val="0"/>
              </a:spcBef>
              <a:spcAft>
                <a:spcPts val="0"/>
              </a:spcAft>
              <a:buClr>
                <a:srgbClr val="FFFFFF"/>
              </a:buClr>
              <a:buSzPts val="1100"/>
              <a:buNone/>
              <a:defRPr>
                <a:solidFill>
                  <a:srgbClr val="FFFFFF"/>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SIX COLUMNS 1">
  <p:cSld name="10_Título y objetos_1">
    <p:bg>
      <p:bgPr>
        <a:gradFill>
          <a:gsLst>
            <a:gs pos="0">
              <a:schemeClr val="accent1"/>
            </a:gs>
            <a:gs pos="100000">
              <a:schemeClr val="accent2"/>
            </a:gs>
          </a:gsLst>
          <a:path path="circle">
            <a:fillToRect l="50000" t="50000" r="50000" b="50000"/>
          </a:path>
          <a:tileRect/>
        </a:gradFill>
        <a:effectLst/>
      </p:bgPr>
    </p:bg>
    <p:spTree>
      <p:nvGrpSpPr>
        <p:cNvPr id="1" name="Shape 245"/>
        <p:cNvGrpSpPr/>
        <p:nvPr/>
      </p:nvGrpSpPr>
      <p:grpSpPr>
        <a:xfrm>
          <a:off x="0" y="0"/>
          <a:ext cx="0" cy="0"/>
          <a:chOff x="0" y="0"/>
          <a:chExt cx="0" cy="0"/>
        </a:xfrm>
      </p:grpSpPr>
      <p:sp>
        <p:nvSpPr>
          <p:cNvPr id="246" name="Google Shape;246;p23"/>
          <p:cNvSpPr txBox="1"/>
          <p:nvPr/>
        </p:nvSpPr>
        <p:spPr>
          <a:xfrm>
            <a:off x="6772942" y="4670822"/>
            <a:ext cx="2057400" cy="2739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None/>
            </a:pPr>
            <a:fld id="{00000000-1234-1234-1234-123412341234}" type="slidenum">
              <a:rPr lang="es-ES" sz="800" b="0" i="0" u="none" strike="noStrike" cap="none">
                <a:solidFill>
                  <a:schemeClr val="dk1"/>
                </a:solidFill>
                <a:latin typeface="Nunito Sans SemiBold"/>
                <a:ea typeface="Nunito Sans SemiBold"/>
                <a:cs typeface="Nunito Sans SemiBold"/>
                <a:sym typeface="Nunito Sans SemiBold"/>
              </a:rPr>
              <a:t>‹#›</a:t>
            </a:fld>
            <a:endParaRPr sz="800" b="0" i="0" u="none" strike="noStrike" cap="none">
              <a:solidFill>
                <a:schemeClr val="dk1"/>
              </a:solidFill>
              <a:latin typeface="Nunito Sans SemiBold"/>
              <a:ea typeface="Nunito Sans SemiBold"/>
              <a:cs typeface="Nunito Sans SemiBold"/>
              <a:sym typeface="Nunito Sans SemiBold"/>
            </a:endParaRPr>
          </a:p>
        </p:txBody>
      </p:sp>
      <p:sp>
        <p:nvSpPr>
          <p:cNvPr id="247" name="Google Shape;247;p23"/>
          <p:cNvSpPr/>
          <p:nvPr/>
        </p:nvSpPr>
        <p:spPr>
          <a:xfrm>
            <a:off x="3059250" y="-123570"/>
            <a:ext cx="1789200" cy="2629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8" name="Google Shape;248;p23"/>
          <p:cNvSpPr/>
          <p:nvPr/>
        </p:nvSpPr>
        <p:spPr>
          <a:xfrm>
            <a:off x="4991939" y="-123570"/>
            <a:ext cx="1786800" cy="2629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49" name="Google Shape;249;p23"/>
          <p:cNvSpPr/>
          <p:nvPr/>
        </p:nvSpPr>
        <p:spPr>
          <a:xfrm>
            <a:off x="6937646" y="-123570"/>
            <a:ext cx="1761900" cy="26298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50" name="Google Shape;250;p23"/>
          <p:cNvSpPr/>
          <p:nvPr/>
        </p:nvSpPr>
        <p:spPr>
          <a:xfrm>
            <a:off x="3059250" y="2710354"/>
            <a:ext cx="1789200" cy="2556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51" name="Google Shape;251;p23"/>
          <p:cNvSpPr/>
          <p:nvPr/>
        </p:nvSpPr>
        <p:spPr>
          <a:xfrm>
            <a:off x="4991939" y="2710354"/>
            <a:ext cx="1786800" cy="2556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52" name="Google Shape;252;p23"/>
          <p:cNvSpPr/>
          <p:nvPr/>
        </p:nvSpPr>
        <p:spPr>
          <a:xfrm>
            <a:off x="6937646" y="2710354"/>
            <a:ext cx="1761900" cy="2556000"/>
          </a:xfrm>
          <a:prstGeom prst="rect">
            <a:avLst/>
          </a:prstGeom>
          <a:noFill/>
          <a:ln w="28575" cap="flat" cmpd="sng">
            <a:solidFill>
              <a:srgbClr val="FFFFF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53" name="Google Shape;253;p23"/>
          <p:cNvSpPr txBox="1">
            <a:spLocks noGrp="1"/>
          </p:cNvSpPr>
          <p:nvPr>
            <p:ph type="subTitle" idx="1"/>
          </p:nvPr>
        </p:nvSpPr>
        <p:spPr>
          <a:xfrm flipH="1">
            <a:off x="3059251" y="1527275"/>
            <a:ext cx="17892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54" name="Google Shape;254;p23"/>
          <p:cNvSpPr txBox="1">
            <a:spLocks noGrp="1"/>
          </p:cNvSpPr>
          <p:nvPr>
            <p:ph type="subTitle" idx="2"/>
          </p:nvPr>
        </p:nvSpPr>
        <p:spPr>
          <a:xfrm>
            <a:off x="3244987" y="1674244"/>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255" name="Google Shape;255;p23"/>
          <p:cNvSpPr txBox="1">
            <a:spLocks noGrp="1"/>
          </p:cNvSpPr>
          <p:nvPr>
            <p:ph type="subTitle" idx="3"/>
          </p:nvPr>
        </p:nvSpPr>
        <p:spPr>
          <a:xfrm flipH="1">
            <a:off x="5005238" y="1527275"/>
            <a:ext cx="17619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56" name="Google Shape;256;p23"/>
          <p:cNvSpPr txBox="1">
            <a:spLocks noGrp="1"/>
          </p:cNvSpPr>
          <p:nvPr>
            <p:ph type="subTitle" idx="4"/>
          </p:nvPr>
        </p:nvSpPr>
        <p:spPr>
          <a:xfrm>
            <a:off x="5177372" y="1674244"/>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257" name="Google Shape;257;p23"/>
          <p:cNvSpPr txBox="1">
            <a:spLocks noGrp="1"/>
          </p:cNvSpPr>
          <p:nvPr>
            <p:ph type="subTitle" idx="5"/>
          </p:nvPr>
        </p:nvSpPr>
        <p:spPr>
          <a:xfrm flipH="1">
            <a:off x="6923988" y="1527275"/>
            <a:ext cx="17892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58" name="Google Shape;258;p23"/>
          <p:cNvSpPr txBox="1">
            <a:spLocks noGrp="1"/>
          </p:cNvSpPr>
          <p:nvPr>
            <p:ph type="subTitle" idx="6"/>
          </p:nvPr>
        </p:nvSpPr>
        <p:spPr>
          <a:xfrm>
            <a:off x="7109775" y="1674244"/>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259" name="Google Shape;259;p23"/>
          <p:cNvSpPr txBox="1">
            <a:spLocks noGrp="1"/>
          </p:cNvSpPr>
          <p:nvPr>
            <p:ph type="subTitle" idx="7"/>
          </p:nvPr>
        </p:nvSpPr>
        <p:spPr>
          <a:xfrm flipH="1">
            <a:off x="3059201" y="3537225"/>
            <a:ext cx="17892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60" name="Google Shape;260;p23"/>
          <p:cNvSpPr txBox="1">
            <a:spLocks noGrp="1"/>
          </p:cNvSpPr>
          <p:nvPr>
            <p:ph type="subTitle" idx="8"/>
          </p:nvPr>
        </p:nvSpPr>
        <p:spPr>
          <a:xfrm>
            <a:off x="3244987" y="3684188"/>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261" name="Google Shape;261;p23"/>
          <p:cNvSpPr txBox="1">
            <a:spLocks noGrp="1"/>
          </p:cNvSpPr>
          <p:nvPr>
            <p:ph type="subTitle" idx="9"/>
          </p:nvPr>
        </p:nvSpPr>
        <p:spPr>
          <a:xfrm flipH="1">
            <a:off x="4991588" y="3537225"/>
            <a:ext cx="17892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62" name="Google Shape;262;p23"/>
          <p:cNvSpPr txBox="1">
            <a:spLocks noGrp="1"/>
          </p:cNvSpPr>
          <p:nvPr>
            <p:ph type="subTitle" idx="13"/>
          </p:nvPr>
        </p:nvSpPr>
        <p:spPr>
          <a:xfrm>
            <a:off x="5177372" y="3684188"/>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263" name="Google Shape;263;p23"/>
          <p:cNvSpPr txBox="1">
            <a:spLocks noGrp="1"/>
          </p:cNvSpPr>
          <p:nvPr>
            <p:ph type="subTitle" idx="14"/>
          </p:nvPr>
        </p:nvSpPr>
        <p:spPr>
          <a:xfrm flipH="1">
            <a:off x="6925188" y="3537225"/>
            <a:ext cx="17868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64" name="Google Shape;264;p23"/>
          <p:cNvSpPr txBox="1">
            <a:spLocks noGrp="1"/>
          </p:cNvSpPr>
          <p:nvPr>
            <p:ph type="subTitle" idx="15"/>
          </p:nvPr>
        </p:nvSpPr>
        <p:spPr>
          <a:xfrm>
            <a:off x="7109775" y="3684188"/>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100"/>
              <a:buNone/>
              <a:defRPr sz="1100">
                <a:solidFill>
                  <a:srgbClr val="FFFFFF"/>
                </a:solidFill>
              </a:defRPr>
            </a:lvl1pPr>
            <a:lvl2pPr lvl="1" algn="ctr" rtl="0">
              <a:lnSpc>
                <a:spcPct val="100000"/>
              </a:lnSpc>
              <a:spcBef>
                <a:spcPts val="400"/>
              </a:spcBef>
              <a:spcAft>
                <a:spcPts val="0"/>
              </a:spcAft>
              <a:buClr>
                <a:srgbClr val="FFFFFF"/>
              </a:buClr>
              <a:buSzPts val="1100"/>
              <a:buNone/>
              <a:defRPr sz="1100">
                <a:solidFill>
                  <a:srgbClr val="FFFFFF"/>
                </a:solidFill>
              </a:defRPr>
            </a:lvl2pPr>
            <a:lvl3pPr lvl="2" algn="ctr" rtl="0">
              <a:lnSpc>
                <a:spcPct val="100000"/>
              </a:lnSpc>
              <a:spcBef>
                <a:spcPts val="400"/>
              </a:spcBef>
              <a:spcAft>
                <a:spcPts val="0"/>
              </a:spcAft>
              <a:buClr>
                <a:srgbClr val="FFFFFF"/>
              </a:buClr>
              <a:buSzPts val="1100"/>
              <a:buNone/>
              <a:defRPr sz="1100">
                <a:solidFill>
                  <a:srgbClr val="FFFFFF"/>
                </a:solidFill>
              </a:defRPr>
            </a:lvl3pPr>
            <a:lvl4pPr lvl="3" algn="ctr" rtl="0">
              <a:lnSpc>
                <a:spcPct val="100000"/>
              </a:lnSpc>
              <a:spcBef>
                <a:spcPts val="400"/>
              </a:spcBef>
              <a:spcAft>
                <a:spcPts val="0"/>
              </a:spcAft>
              <a:buClr>
                <a:srgbClr val="FFFFFF"/>
              </a:buClr>
              <a:buSzPts val="1100"/>
              <a:buNone/>
              <a:defRPr sz="1100">
                <a:solidFill>
                  <a:srgbClr val="FFFFFF"/>
                </a:solidFill>
              </a:defRPr>
            </a:lvl4pPr>
            <a:lvl5pPr lvl="4" algn="ctr" rtl="0">
              <a:lnSpc>
                <a:spcPct val="100000"/>
              </a:lnSpc>
              <a:spcBef>
                <a:spcPts val="400"/>
              </a:spcBef>
              <a:spcAft>
                <a:spcPts val="0"/>
              </a:spcAft>
              <a:buClr>
                <a:srgbClr val="FFFFFF"/>
              </a:buClr>
              <a:buSzPts val="1100"/>
              <a:buNone/>
              <a:defRPr sz="1100">
                <a:solidFill>
                  <a:srgbClr val="FFFFFF"/>
                </a:solidFill>
              </a:defRPr>
            </a:lvl5pPr>
            <a:lvl6pPr lvl="5" algn="ctr" rtl="0">
              <a:lnSpc>
                <a:spcPct val="100000"/>
              </a:lnSpc>
              <a:spcBef>
                <a:spcPts val="400"/>
              </a:spcBef>
              <a:spcAft>
                <a:spcPts val="0"/>
              </a:spcAft>
              <a:buClr>
                <a:srgbClr val="FFFFFF"/>
              </a:buClr>
              <a:buSzPts val="1100"/>
              <a:buNone/>
              <a:defRPr sz="1100">
                <a:solidFill>
                  <a:srgbClr val="FFFFFF"/>
                </a:solidFill>
              </a:defRPr>
            </a:lvl6pPr>
            <a:lvl7pPr lvl="6" algn="ctr" rtl="0">
              <a:lnSpc>
                <a:spcPct val="100000"/>
              </a:lnSpc>
              <a:spcBef>
                <a:spcPts val="400"/>
              </a:spcBef>
              <a:spcAft>
                <a:spcPts val="0"/>
              </a:spcAft>
              <a:buClr>
                <a:srgbClr val="FFFFFF"/>
              </a:buClr>
              <a:buSzPts val="1100"/>
              <a:buNone/>
              <a:defRPr sz="1100">
                <a:solidFill>
                  <a:srgbClr val="FFFFFF"/>
                </a:solidFill>
              </a:defRPr>
            </a:lvl7pPr>
            <a:lvl8pPr lvl="7" algn="ctr" rtl="0">
              <a:lnSpc>
                <a:spcPct val="100000"/>
              </a:lnSpc>
              <a:spcBef>
                <a:spcPts val="400"/>
              </a:spcBef>
              <a:spcAft>
                <a:spcPts val="0"/>
              </a:spcAft>
              <a:buClr>
                <a:srgbClr val="FFFFFF"/>
              </a:buClr>
              <a:buSzPts val="1100"/>
              <a:buNone/>
              <a:defRPr sz="1100">
                <a:solidFill>
                  <a:srgbClr val="FFFFFF"/>
                </a:solidFill>
              </a:defRPr>
            </a:lvl8pPr>
            <a:lvl9pPr lvl="8" algn="ctr"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265" name="Google Shape;265;p23"/>
          <p:cNvSpPr/>
          <p:nvPr/>
        </p:nvSpPr>
        <p:spPr>
          <a:xfrm>
            <a:off x="33672"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3"/>
          <p:cNvSpPr/>
          <p:nvPr/>
        </p:nvSpPr>
        <p:spPr>
          <a:xfrm>
            <a:off x="-186038"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a:off x="-5518"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p:cNvSpPr txBox="1">
            <a:spLocks noGrp="1"/>
          </p:cNvSpPr>
          <p:nvPr>
            <p:ph type="ctrTitle"/>
          </p:nvPr>
        </p:nvSpPr>
        <p:spPr>
          <a:xfrm flipH="1">
            <a:off x="834248" y="827965"/>
            <a:ext cx="2308500" cy="34839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rgbClr val="FFFFFF"/>
              </a:buClr>
              <a:buSzPts val="1800"/>
              <a:buNone/>
              <a:defRPr sz="18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THREE COLUMNS 2">
  <p:cSld name="9_Título y objetos">
    <p:bg>
      <p:bgPr>
        <a:gradFill>
          <a:gsLst>
            <a:gs pos="0">
              <a:schemeClr val="accent1"/>
            </a:gs>
            <a:gs pos="100000">
              <a:schemeClr val="accent2"/>
            </a:gs>
          </a:gsLst>
          <a:path path="circle">
            <a:fillToRect l="50000" t="50000" r="50000" b="50000"/>
          </a:path>
          <a:tileRect/>
        </a:gradFill>
        <a:effectLst/>
      </p:bgPr>
    </p:bg>
    <p:spTree>
      <p:nvGrpSpPr>
        <p:cNvPr id="1" name="Shape 269"/>
        <p:cNvGrpSpPr/>
        <p:nvPr/>
      </p:nvGrpSpPr>
      <p:grpSpPr>
        <a:xfrm>
          <a:off x="0" y="0"/>
          <a:ext cx="0" cy="0"/>
          <a:chOff x="0" y="0"/>
          <a:chExt cx="0" cy="0"/>
        </a:xfrm>
      </p:grpSpPr>
      <p:sp>
        <p:nvSpPr>
          <p:cNvPr id="270" name="Google Shape;270;p24"/>
          <p:cNvSpPr/>
          <p:nvPr/>
        </p:nvSpPr>
        <p:spPr>
          <a:xfrm>
            <a:off x="2914150" y="-32775"/>
            <a:ext cx="1707300" cy="5209200"/>
          </a:xfrm>
          <a:prstGeom prst="rect">
            <a:avLst/>
          </a:prstGeom>
          <a:noFill/>
          <a:ln w="28575"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71" name="Google Shape;271;p24"/>
          <p:cNvSpPr/>
          <p:nvPr/>
        </p:nvSpPr>
        <p:spPr>
          <a:xfrm>
            <a:off x="4835821" y="-32775"/>
            <a:ext cx="1707300" cy="5209200"/>
          </a:xfrm>
          <a:prstGeom prst="rect">
            <a:avLst/>
          </a:prstGeom>
          <a:noFill/>
          <a:ln w="28575"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72" name="Google Shape;272;p24"/>
          <p:cNvSpPr/>
          <p:nvPr/>
        </p:nvSpPr>
        <p:spPr>
          <a:xfrm>
            <a:off x="6757492" y="-32775"/>
            <a:ext cx="1707300" cy="5209200"/>
          </a:xfrm>
          <a:prstGeom prst="rect">
            <a:avLst/>
          </a:prstGeom>
          <a:noFill/>
          <a:ln w="28575"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273" name="Google Shape;273;p24"/>
          <p:cNvSpPr/>
          <p:nvPr/>
        </p:nvSpPr>
        <p:spPr>
          <a:xfrm>
            <a:off x="33672"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4"/>
          <p:cNvSpPr/>
          <p:nvPr/>
        </p:nvSpPr>
        <p:spPr>
          <a:xfrm>
            <a:off x="-5518" y="1713596"/>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txBox="1">
            <a:spLocks noGrp="1"/>
          </p:cNvSpPr>
          <p:nvPr>
            <p:ph type="ctrTitle"/>
          </p:nvPr>
        </p:nvSpPr>
        <p:spPr>
          <a:xfrm flipH="1">
            <a:off x="834248" y="827965"/>
            <a:ext cx="2308500" cy="3483900"/>
          </a:xfrm>
          <a:prstGeom prst="rect">
            <a:avLst/>
          </a:prstGeom>
          <a:noFill/>
          <a:ln>
            <a:noFill/>
          </a:ln>
        </p:spPr>
        <p:txBody>
          <a:bodyPr spcFirstLastPara="1" wrap="square" lIns="68575" tIns="34275" rIns="68575" bIns="34275" anchor="ctr" anchorCtr="0">
            <a:noAutofit/>
          </a:bodyPr>
          <a:lstStyle>
            <a:lvl1pPr lvl="0" algn="l">
              <a:lnSpc>
                <a:spcPct val="90000"/>
              </a:lnSpc>
              <a:spcBef>
                <a:spcPts val="0"/>
              </a:spcBef>
              <a:spcAft>
                <a:spcPts val="0"/>
              </a:spcAft>
              <a:buClr>
                <a:srgbClr val="FFFFFF"/>
              </a:buClr>
              <a:buSzPts val="1800"/>
              <a:buNone/>
              <a:defRPr sz="1800" b="0">
                <a:solidFill>
                  <a:srgbClr val="FFFFFF"/>
                </a:solidFill>
              </a:defRPr>
            </a:lvl1pPr>
            <a:lvl2pPr lvl="1">
              <a:spcBef>
                <a:spcPts val="0"/>
              </a:spcBef>
              <a:spcAft>
                <a:spcPts val="0"/>
              </a:spcAft>
              <a:buClr>
                <a:srgbClr val="FFFFFF"/>
              </a:buClr>
              <a:buSzPts val="1100"/>
              <a:buNone/>
              <a:defRPr>
                <a:solidFill>
                  <a:srgbClr val="FFFFFF"/>
                </a:solidFill>
              </a:defRPr>
            </a:lvl2pPr>
            <a:lvl3pPr lvl="2">
              <a:spcBef>
                <a:spcPts val="0"/>
              </a:spcBef>
              <a:spcAft>
                <a:spcPts val="0"/>
              </a:spcAft>
              <a:buClr>
                <a:srgbClr val="FFFFFF"/>
              </a:buClr>
              <a:buSzPts val="1100"/>
              <a:buNone/>
              <a:defRPr>
                <a:solidFill>
                  <a:srgbClr val="FFFFFF"/>
                </a:solidFill>
              </a:defRPr>
            </a:lvl3pPr>
            <a:lvl4pPr lvl="3">
              <a:spcBef>
                <a:spcPts val="0"/>
              </a:spcBef>
              <a:spcAft>
                <a:spcPts val="0"/>
              </a:spcAft>
              <a:buClr>
                <a:srgbClr val="FFFFFF"/>
              </a:buClr>
              <a:buSzPts val="1100"/>
              <a:buNone/>
              <a:defRPr>
                <a:solidFill>
                  <a:srgbClr val="FFFFFF"/>
                </a:solidFill>
              </a:defRPr>
            </a:lvl4pPr>
            <a:lvl5pPr lvl="4">
              <a:spcBef>
                <a:spcPts val="0"/>
              </a:spcBef>
              <a:spcAft>
                <a:spcPts val="0"/>
              </a:spcAft>
              <a:buClr>
                <a:srgbClr val="FFFFFF"/>
              </a:buClr>
              <a:buSzPts val="1100"/>
              <a:buNone/>
              <a:defRPr>
                <a:solidFill>
                  <a:srgbClr val="FFFFFF"/>
                </a:solidFill>
              </a:defRPr>
            </a:lvl5pPr>
            <a:lvl6pPr lvl="5">
              <a:spcBef>
                <a:spcPts val="0"/>
              </a:spcBef>
              <a:spcAft>
                <a:spcPts val="0"/>
              </a:spcAft>
              <a:buClr>
                <a:srgbClr val="FFFFFF"/>
              </a:buClr>
              <a:buSzPts val="1100"/>
              <a:buNone/>
              <a:defRPr>
                <a:solidFill>
                  <a:srgbClr val="FFFFFF"/>
                </a:solidFill>
              </a:defRPr>
            </a:lvl6pPr>
            <a:lvl7pPr lvl="6">
              <a:spcBef>
                <a:spcPts val="0"/>
              </a:spcBef>
              <a:spcAft>
                <a:spcPts val="0"/>
              </a:spcAft>
              <a:buClr>
                <a:srgbClr val="FFFFFF"/>
              </a:buClr>
              <a:buSzPts val="1100"/>
              <a:buNone/>
              <a:defRPr>
                <a:solidFill>
                  <a:srgbClr val="FFFFFF"/>
                </a:solidFill>
              </a:defRPr>
            </a:lvl7pPr>
            <a:lvl8pPr lvl="7">
              <a:spcBef>
                <a:spcPts val="0"/>
              </a:spcBef>
              <a:spcAft>
                <a:spcPts val="0"/>
              </a:spcAft>
              <a:buClr>
                <a:srgbClr val="FFFFFF"/>
              </a:buClr>
              <a:buSzPts val="1100"/>
              <a:buNone/>
              <a:defRPr>
                <a:solidFill>
                  <a:srgbClr val="FFFFFF"/>
                </a:solidFill>
              </a:defRPr>
            </a:lvl8pPr>
            <a:lvl9pPr lvl="8">
              <a:spcBef>
                <a:spcPts val="0"/>
              </a:spcBef>
              <a:spcAft>
                <a:spcPts val="0"/>
              </a:spcAft>
              <a:buClr>
                <a:srgbClr val="FFFFFF"/>
              </a:buClr>
              <a:buSzPts val="1100"/>
              <a:buNone/>
              <a:defRPr>
                <a:solidFill>
                  <a:srgbClr val="FFFFFF"/>
                </a:solidFill>
              </a:defRPr>
            </a:lvl9pPr>
          </a:lstStyle>
          <a:p>
            <a:endParaRPr/>
          </a:p>
        </p:txBody>
      </p:sp>
      <p:sp>
        <p:nvSpPr>
          <p:cNvPr id="276" name="Google Shape;276;p24"/>
          <p:cNvSpPr/>
          <p:nvPr/>
        </p:nvSpPr>
        <p:spPr>
          <a:xfrm>
            <a:off x="-186038"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4"/>
          <p:cNvSpPr/>
          <p:nvPr/>
        </p:nvSpPr>
        <p:spPr>
          <a:xfrm flipH="1">
            <a:off x="6835494" y="2521126"/>
            <a:ext cx="2308508" cy="2622377"/>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flipH="1">
            <a:off x="4168262" y="0"/>
            <a:ext cx="5156722"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47625" dir="94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txBox="1">
            <a:spLocks noGrp="1"/>
          </p:cNvSpPr>
          <p:nvPr>
            <p:ph type="subTitle" idx="1"/>
          </p:nvPr>
        </p:nvSpPr>
        <p:spPr>
          <a:xfrm flipH="1">
            <a:off x="2903426" y="2379600"/>
            <a:ext cx="17073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80" name="Google Shape;280;p24"/>
          <p:cNvSpPr txBox="1">
            <a:spLocks noGrp="1"/>
          </p:cNvSpPr>
          <p:nvPr>
            <p:ph type="subTitle" idx="2"/>
          </p:nvPr>
        </p:nvSpPr>
        <p:spPr>
          <a:xfrm>
            <a:off x="3048262" y="2526550"/>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281" name="Google Shape;281;p24"/>
          <p:cNvSpPr txBox="1">
            <a:spLocks noGrp="1"/>
          </p:cNvSpPr>
          <p:nvPr>
            <p:ph type="subTitle" idx="3"/>
          </p:nvPr>
        </p:nvSpPr>
        <p:spPr>
          <a:xfrm flipH="1">
            <a:off x="4835822" y="2379600"/>
            <a:ext cx="17073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82" name="Google Shape;282;p24"/>
          <p:cNvSpPr txBox="1">
            <a:spLocks noGrp="1"/>
          </p:cNvSpPr>
          <p:nvPr>
            <p:ph type="subTitle" idx="4"/>
          </p:nvPr>
        </p:nvSpPr>
        <p:spPr>
          <a:xfrm>
            <a:off x="4980647" y="2526550"/>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
        <p:nvSpPr>
          <p:cNvPr id="283" name="Google Shape;283;p24"/>
          <p:cNvSpPr txBox="1">
            <a:spLocks noGrp="1"/>
          </p:cNvSpPr>
          <p:nvPr>
            <p:ph type="subTitle" idx="5"/>
          </p:nvPr>
        </p:nvSpPr>
        <p:spPr>
          <a:xfrm flipH="1">
            <a:off x="6768213" y="2379600"/>
            <a:ext cx="1707300" cy="233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1pPr>
            <a:lvl2pPr lvl="1"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2pPr>
            <a:lvl3pPr lvl="2"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3pPr>
            <a:lvl4pPr lvl="3"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4pPr>
            <a:lvl5pPr lvl="4"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5pPr>
            <a:lvl6pPr lvl="5"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6pPr>
            <a:lvl7pPr lvl="6"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7pPr>
            <a:lvl8pPr lvl="7"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8pPr>
            <a:lvl9pPr lvl="8" algn="ctr" rtl="0">
              <a:lnSpc>
                <a:spcPct val="100000"/>
              </a:lnSpc>
              <a:spcBef>
                <a:spcPts val="400"/>
              </a:spcBef>
              <a:spcAft>
                <a:spcPts val="0"/>
              </a:spcAft>
              <a:buClr>
                <a:srgbClr val="FFFFFF"/>
              </a:buClr>
              <a:buSzPts val="1400"/>
              <a:buFont typeface="Squada One"/>
              <a:buNone/>
              <a:defRPr sz="1400">
                <a:solidFill>
                  <a:srgbClr val="FFFFFF"/>
                </a:solidFill>
                <a:latin typeface="Squada One"/>
                <a:ea typeface="Squada One"/>
                <a:cs typeface="Squada One"/>
                <a:sym typeface="Squada One"/>
              </a:defRPr>
            </a:lvl9pPr>
          </a:lstStyle>
          <a:p>
            <a:endParaRPr/>
          </a:p>
        </p:txBody>
      </p:sp>
      <p:sp>
        <p:nvSpPr>
          <p:cNvPr id="284" name="Google Shape;284;p24"/>
          <p:cNvSpPr txBox="1">
            <a:spLocks noGrp="1"/>
          </p:cNvSpPr>
          <p:nvPr>
            <p:ph type="subTitle" idx="6"/>
          </p:nvPr>
        </p:nvSpPr>
        <p:spPr>
          <a:xfrm>
            <a:off x="6913050" y="2526550"/>
            <a:ext cx="14175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1200"/>
              <a:buNone/>
              <a:defRPr sz="1200">
                <a:solidFill>
                  <a:srgbClr val="FFFFFF"/>
                </a:solidFill>
              </a:defRPr>
            </a:lvl2pPr>
            <a:lvl3pPr lvl="2" algn="ctr" rtl="0">
              <a:lnSpc>
                <a:spcPct val="100000"/>
              </a:lnSpc>
              <a:spcBef>
                <a:spcPts val="400"/>
              </a:spcBef>
              <a:spcAft>
                <a:spcPts val="0"/>
              </a:spcAft>
              <a:buClr>
                <a:srgbClr val="FFFFFF"/>
              </a:buClr>
              <a:buSzPts val="1200"/>
              <a:buNone/>
              <a:defRPr sz="1200">
                <a:solidFill>
                  <a:srgbClr val="FFFFFF"/>
                </a:solidFill>
              </a:defRPr>
            </a:lvl3pPr>
            <a:lvl4pPr lvl="3" algn="ctr" rtl="0">
              <a:lnSpc>
                <a:spcPct val="100000"/>
              </a:lnSpc>
              <a:spcBef>
                <a:spcPts val="400"/>
              </a:spcBef>
              <a:spcAft>
                <a:spcPts val="0"/>
              </a:spcAft>
              <a:buClr>
                <a:srgbClr val="FFFFFF"/>
              </a:buClr>
              <a:buSzPts val="1200"/>
              <a:buNone/>
              <a:defRPr sz="1200">
                <a:solidFill>
                  <a:srgbClr val="FFFFFF"/>
                </a:solidFill>
              </a:defRPr>
            </a:lvl4pPr>
            <a:lvl5pPr lvl="4" algn="ctr" rtl="0">
              <a:lnSpc>
                <a:spcPct val="100000"/>
              </a:lnSpc>
              <a:spcBef>
                <a:spcPts val="400"/>
              </a:spcBef>
              <a:spcAft>
                <a:spcPts val="0"/>
              </a:spcAft>
              <a:buClr>
                <a:srgbClr val="FFFFFF"/>
              </a:buClr>
              <a:buSzPts val="1200"/>
              <a:buNone/>
              <a:defRPr sz="1200">
                <a:solidFill>
                  <a:srgbClr val="FFFFFF"/>
                </a:solidFill>
              </a:defRPr>
            </a:lvl5pPr>
            <a:lvl6pPr lvl="5" algn="ctr" rtl="0">
              <a:lnSpc>
                <a:spcPct val="100000"/>
              </a:lnSpc>
              <a:spcBef>
                <a:spcPts val="400"/>
              </a:spcBef>
              <a:spcAft>
                <a:spcPts val="0"/>
              </a:spcAft>
              <a:buClr>
                <a:srgbClr val="FFFFFF"/>
              </a:buClr>
              <a:buSzPts val="1200"/>
              <a:buNone/>
              <a:defRPr sz="1200">
                <a:solidFill>
                  <a:srgbClr val="FFFFFF"/>
                </a:solidFill>
              </a:defRPr>
            </a:lvl6pPr>
            <a:lvl7pPr lvl="6" algn="ctr" rtl="0">
              <a:lnSpc>
                <a:spcPct val="100000"/>
              </a:lnSpc>
              <a:spcBef>
                <a:spcPts val="400"/>
              </a:spcBef>
              <a:spcAft>
                <a:spcPts val="0"/>
              </a:spcAft>
              <a:buClr>
                <a:srgbClr val="FFFFFF"/>
              </a:buClr>
              <a:buSzPts val="1200"/>
              <a:buNone/>
              <a:defRPr sz="1200">
                <a:solidFill>
                  <a:srgbClr val="FFFFFF"/>
                </a:solidFill>
              </a:defRPr>
            </a:lvl7pPr>
            <a:lvl8pPr lvl="7" algn="ctr" rtl="0">
              <a:lnSpc>
                <a:spcPct val="100000"/>
              </a:lnSpc>
              <a:spcBef>
                <a:spcPts val="400"/>
              </a:spcBef>
              <a:spcAft>
                <a:spcPts val="0"/>
              </a:spcAft>
              <a:buClr>
                <a:srgbClr val="FFFFFF"/>
              </a:buClr>
              <a:buSzPts val="1200"/>
              <a:buNone/>
              <a:defRPr sz="1200">
                <a:solidFill>
                  <a:srgbClr val="FFFFFF"/>
                </a:solidFill>
              </a:defRPr>
            </a:lvl8pPr>
            <a:lvl9pPr lvl="8" algn="ctr" rtl="0">
              <a:lnSpc>
                <a:spcPct val="100000"/>
              </a:lnSpc>
              <a:spcBef>
                <a:spcPts val="400"/>
              </a:spcBef>
              <a:spcAft>
                <a:spcPts val="0"/>
              </a:spcAft>
              <a:buClr>
                <a:srgbClr val="FFFFFF"/>
              </a:buClr>
              <a:buSzPts val="1200"/>
              <a:buNone/>
              <a:defRPr sz="1200">
                <a:solidFill>
                  <a:srgbClr val="FFFFFF"/>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p:cSld name="CUSTOM">
    <p:spTree>
      <p:nvGrpSpPr>
        <p:cNvPr id="1" name="Shape 305"/>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0"/>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1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Título y objetos">
    <p:bg>
      <p:bgPr>
        <a:gradFill>
          <a:gsLst>
            <a:gs pos="0">
              <a:schemeClr val="accent1"/>
            </a:gs>
            <a:gs pos="100000">
              <a:schemeClr val="accent2"/>
            </a:gs>
          </a:gsLst>
          <a:path path="circle">
            <a:fillToRect l="50000" t="50000" r="50000" b="50000"/>
          </a:path>
          <a:tileRect/>
        </a:gradFill>
        <a:effectLst/>
      </p:bgPr>
    </p:bg>
    <p:spTree>
      <p:nvGrpSpPr>
        <p:cNvPr id="1" name="Shape 33"/>
        <p:cNvGrpSpPr/>
        <p:nvPr/>
      </p:nvGrpSpPr>
      <p:grpSpPr>
        <a:xfrm>
          <a:off x="0" y="0"/>
          <a:ext cx="0" cy="0"/>
          <a:chOff x="0" y="0"/>
          <a:chExt cx="0" cy="0"/>
        </a:xfrm>
      </p:grpSpPr>
      <p:cxnSp>
        <p:nvCxnSpPr>
          <p:cNvPr id="34" name="Google Shape;34;p4"/>
          <p:cNvCxnSpPr/>
          <p:nvPr/>
        </p:nvCxnSpPr>
        <p:spPr>
          <a:xfrm>
            <a:off x="1704305" y="33062"/>
            <a:ext cx="0" cy="4080000"/>
          </a:xfrm>
          <a:prstGeom prst="straightConnector1">
            <a:avLst/>
          </a:prstGeom>
          <a:noFill/>
          <a:ln w="28575" cap="flat" cmpd="sng">
            <a:solidFill>
              <a:srgbClr val="FFFFFF"/>
            </a:solidFill>
            <a:prstDash val="solid"/>
            <a:round/>
            <a:headEnd type="none" w="med" len="med"/>
            <a:tailEnd type="none" w="med" len="med"/>
          </a:ln>
        </p:spPr>
      </p:cxnSp>
      <p:sp>
        <p:nvSpPr>
          <p:cNvPr id="35" name="Google Shape;35;p4"/>
          <p:cNvSpPr txBox="1">
            <a:spLocks noGrp="1"/>
          </p:cNvSpPr>
          <p:nvPr>
            <p:ph type="subTitle" idx="1"/>
          </p:nvPr>
        </p:nvSpPr>
        <p:spPr>
          <a:xfrm flipH="1">
            <a:off x="2406290" y="1389099"/>
            <a:ext cx="6451500" cy="561600"/>
          </a:xfrm>
          <a:prstGeom prst="rect">
            <a:avLst/>
          </a:prstGeom>
        </p:spPr>
        <p:txBody>
          <a:bodyPr spcFirstLastPara="1" wrap="square" lIns="68575" tIns="34275" rIns="68575" bIns="34275" anchor="b" anchorCtr="0">
            <a:noAutofit/>
          </a:bodyPr>
          <a:lstStyle>
            <a:lvl1pPr lvl="0" rtl="0">
              <a:lnSpc>
                <a:spcPct val="100000"/>
              </a:lnSpc>
              <a:spcBef>
                <a:spcPts val="8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36" name="Google Shape;36;p4"/>
          <p:cNvSpPr txBox="1">
            <a:spLocks noGrp="1"/>
          </p:cNvSpPr>
          <p:nvPr>
            <p:ph type="subTitle" idx="2"/>
          </p:nvPr>
        </p:nvSpPr>
        <p:spPr>
          <a:xfrm flipH="1">
            <a:off x="2406290" y="2108561"/>
            <a:ext cx="6451500" cy="561600"/>
          </a:xfrm>
          <a:prstGeom prst="rect">
            <a:avLst/>
          </a:prstGeom>
        </p:spPr>
        <p:txBody>
          <a:bodyPr spcFirstLastPara="1" wrap="square" lIns="68575" tIns="34275" rIns="68575" bIns="34275" anchor="b" anchorCtr="0">
            <a:noAutofit/>
          </a:bodyPr>
          <a:lstStyle>
            <a:lvl1pPr lvl="0" rtl="0">
              <a:lnSpc>
                <a:spcPct val="100000"/>
              </a:lnSpc>
              <a:spcBef>
                <a:spcPts val="8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37" name="Google Shape;37;p4"/>
          <p:cNvSpPr txBox="1">
            <a:spLocks noGrp="1"/>
          </p:cNvSpPr>
          <p:nvPr>
            <p:ph type="subTitle" idx="3"/>
          </p:nvPr>
        </p:nvSpPr>
        <p:spPr>
          <a:xfrm flipH="1">
            <a:off x="2406290" y="2810183"/>
            <a:ext cx="6451500" cy="561600"/>
          </a:xfrm>
          <a:prstGeom prst="rect">
            <a:avLst/>
          </a:prstGeom>
        </p:spPr>
        <p:txBody>
          <a:bodyPr spcFirstLastPara="1" wrap="square" lIns="68575" tIns="34275" rIns="68575" bIns="34275" anchor="b" anchorCtr="0">
            <a:noAutofit/>
          </a:bodyPr>
          <a:lstStyle>
            <a:lvl1pPr lvl="0" rtl="0">
              <a:lnSpc>
                <a:spcPct val="100000"/>
              </a:lnSpc>
              <a:spcBef>
                <a:spcPts val="8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38" name="Google Shape;38;p4"/>
          <p:cNvSpPr txBox="1">
            <a:spLocks noGrp="1"/>
          </p:cNvSpPr>
          <p:nvPr>
            <p:ph type="subTitle" idx="4"/>
          </p:nvPr>
        </p:nvSpPr>
        <p:spPr>
          <a:xfrm>
            <a:off x="2404800" y="1880524"/>
            <a:ext cx="4434600" cy="2817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FFFFF"/>
              </a:buClr>
              <a:buSzPts val="1100"/>
              <a:buNone/>
              <a:defRPr sz="1100">
                <a:solidFill>
                  <a:srgbClr val="FFFFFF"/>
                </a:solidFill>
              </a:defRPr>
            </a:lvl1pPr>
            <a:lvl2pPr lvl="1" rtl="0">
              <a:lnSpc>
                <a:spcPct val="100000"/>
              </a:lnSpc>
              <a:spcBef>
                <a:spcPts val="400"/>
              </a:spcBef>
              <a:spcAft>
                <a:spcPts val="0"/>
              </a:spcAft>
              <a:buClr>
                <a:srgbClr val="FFFFFF"/>
              </a:buClr>
              <a:buSzPts val="1100"/>
              <a:buNone/>
              <a:defRPr sz="1100">
                <a:solidFill>
                  <a:srgbClr val="FFFFFF"/>
                </a:solidFill>
              </a:defRPr>
            </a:lvl2pPr>
            <a:lvl3pPr lvl="2" rtl="0">
              <a:lnSpc>
                <a:spcPct val="100000"/>
              </a:lnSpc>
              <a:spcBef>
                <a:spcPts val="400"/>
              </a:spcBef>
              <a:spcAft>
                <a:spcPts val="0"/>
              </a:spcAft>
              <a:buClr>
                <a:srgbClr val="FFFFFF"/>
              </a:buClr>
              <a:buSzPts val="1100"/>
              <a:buNone/>
              <a:defRPr sz="1100">
                <a:solidFill>
                  <a:srgbClr val="FFFFFF"/>
                </a:solidFill>
              </a:defRPr>
            </a:lvl3pPr>
            <a:lvl4pPr lvl="3" rtl="0">
              <a:lnSpc>
                <a:spcPct val="100000"/>
              </a:lnSpc>
              <a:spcBef>
                <a:spcPts val="400"/>
              </a:spcBef>
              <a:spcAft>
                <a:spcPts val="0"/>
              </a:spcAft>
              <a:buClr>
                <a:srgbClr val="FFFFFF"/>
              </a:buClr>
              <a:buSzPts val="1100"/>
              <a:buNone/>
              <a:defRPr sz="1100">
                <a:solidFill>
                  <a:srgbClr val="FFFFFF"/>
                </a:solidFill>
              </a:defRPr>
            </a:lvl4pPr>
            <a:lvl5pPr lvl="4" rtl="0">
              <a:lnSpc>
                <a:spcPct val="100000"/>
              </a:lnSpc>
              <a:spcBef>
                <a:spcPts val="400"/>
              </a:spcBef>
              <a:spcAft>
                <a:spcPts val="0"/>
              </a:spcAft>
              <a:buClr>
                <a:srgbClr val="FFFFFF"/>
              </a:buClr>
              <a:buSzPts val="1100"/>
              <a:buNone/>
              <a:defRPr sz="1100">
                <a:solidFill>
                  <a:srgbClr val="FFFFFF"/>
                </a:solidFill>
              </a:defRPr>
            </a:lvl5pPr>
            <a:lvl6pPr lvl="5" rtl="0">
              <a:lnSpc>
                <a:spcPct val="100000"/>
              </a:lnSpc>
              <a:spcBef>
                <a:spcPts val="400"/>
              </a:spcBef>
              <a:spcAft>
                <a:spcPts val="0"/>
              </a:spcAft>
              <a:buClr>
                <a:srgbClr val="FFFFFF"/>
              </a:buClr>
              <a:buSzPts val="1100"/>
              <a:buNone/>
              <a:defRPr sz="1100">
                <a:solidFill>
                  <a:srgbClr val="FFFFFF"/>
                </a:solidFill>
              </a:defRPr>
            </a:lvl6pPr>
            <a:lvl7pPr lvl="6" rtl="0">
              <a:lnSpc>
                <a:spcPct val="100000"/>
              </a:lnSpc>
              <a:spcBef>
                <a:spcPts val="400"/>
              </a:spcBef>
              <a:spcAft>
                <a:spcPts val="0"/>
              </a:spcAft>
              <a:buClr>
                <a:srgbClr val="FFFFFF"/>
              </a:buClr>
              <a:buSzPts val="1100"/>
              <a:buNone/>
              <a:defRPr sz="1100">
                <a:solidFill>
                  <a:srgbClr val="FFFFFF"/>
                </a:solidFill>
              </a:defRPr>
            </a:lvl7pPr>
            <a:lvl8pPr lvl="7" rtl="0">
              <a:lnSpc>
                <a:spcPct val="100000"/>
              </a:lnSpc>
              <a:spcBef>
                <a:spcPts val="400"/>
              </a:spcBef>
              <a:spcAft>
                <a:spcPts val="0"/>
              </a:spcAft>
              <a:buClr>
                <a:srgbClr val="FFFFFF"/>
              </a:buClr>
              <a:buSzPts val="1100"/>
              <a:buNone/>
              <a:defRPr sz="1100">
                <a:solidFill>
                  <a:srgbClr val="FFFFFF"/>
                </a:solidFill>
              </a:defRPr>
            </a:lvl8pPr>
            <a:lvl9pPr lvl="8"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39" name="Google Shape;39;p4"/>
          <p:cNvSpPr txBox="1">
            <a:spLocks noGrp="1"/>
          </p:cNvSpPr>
          <p:nvPr>
            <p:ph type="subTitle" idx="5"/>
          </p:nvPr>
        </p:nvSpPr>
        <p:spPr>
          <a:xfrm>
            <a:off x="2404800" y="2599372"/>
            <a:ext cx="4434600" cy="2817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FFFFF"/>
              </a:buClr>
              <a:buSzPts val="1100"/>
              <a:buNone/>
              <a:defRPr sz="1100">
                <a:solidFill>
                  <a:srgbClr val="FFFFFF"/>
                </a:solidFill>
              </a:defRPr>
            </a:lvl1pPr>
            <a:lvl2pPr lvl="1" rtl="0">
              <a:lnSpc>
                <a:spcPct val="100000"/>
              </a:lnSpc>
              <a:spcBef>
                <a:spcPts val="400"/>
              </a:spcBef>
              <a:spcAft>
                <a:spcPts val="0"/>
              </a:spcAft>
              <a:buClr>
                <a:srgbClr val="FFFFFF"/>
              </a:buClr>
              <a:buSzPts val="1100"/>
              <a:buNone/>
              <a:defRPr sz="1100">
                <a:solidFill>
                  <a:srgbClr val="FFFFFF"/>
                </a:solidFill>
              </a:defRPr>
            </a:lvl2pPr>
            <a:lvl3pPr lvl="2" rtl="0">
              <a:lnSpc>
                <a:spcPct val="100000"/>
              </a:lnSpc>
              <a:spcBef>
                <a:spcPts val="400"/>
              </a:spcBef>
              <a:spcAft>
                <a:spcPts val="0"/>
              </a:spcAft>
              <a:buClr>
                <a:srgbClr val="FFFFFF"/>
              </a:buClr>
              <a:buSzPts val="1100"/>
              <a:buNone/>
              <a:defRPr sz="1100">
                <a:solidFill>
                  <a:srgbClr val="FFFFFF"/>
                </a:solidFill>
              </a:defRPr>
            </a:lvl3pPr>
            <a:lvl4pPr lvl="3" rtl="0">
              <a:lnSpc>
                <a:spcPct val="100000"/>
              </a:lnSpc>
              <a:spcBef>
                <a:spcPts val="400"/>
              </a:spcBef>
              <a:spcAft>
                <a:spcPts val="0"/>
              </a:spcAft>
              <a:buClr>
                <a:srgbClr val="FFFFFF"/>
              </a:buClr>
              <a:buSzPts val="1100"/>
              <a:buNone/>
              <a:defRPr sz="1100">
                <a:solidFill>
                  <a:srgbClr val="FFFFFF"/>
                </a:solidFill>
              </a:defRPr>
            </a:lvl4pPr>
            <a:lvl5pPr lvl="4" rtl="0">
              <a:lnSpc>
                <a:spcPct val="100000"/>
              </a:lnSpc>
              <a:spcBef>
                <a:spcPts val="400"/>
              </a:spcBef>
              <a:spcAft>
                <a:spcPts val="0"/>
              </a:spcAft>
              <a:buClr>
                <a:srgbClr val="FFFFFF"/>
              </a:buClr>
              <a:buSzPts val="1100"/>
              <a:buNone/>
              <a:defRPr sz="1100">
                <a:solidFill>
                  <a:srgbClr val="FFFFFF"/>
                </a:solidFill>
              </a:defRPr>
            </a:lvl5pPr>
            <a:lvl6pPr lvl="5" rtl="0">
              <a:lnSpc>
                <a:spcPct val="100000"/>
              </a:lnSpc>
              <a:spcBef>
                <a:spcPts val="400"/>
              </a:spcBef>
              <a:spcAft>
                <a:spcPts val="0"/>
              </a:spcAft>
              <a:buClr>
                <a:srgbClr val="FFFFFF"/>
              </a:buClr>
              <a:buSzPts val="1100"/>
              <a:buNone/>
              <a:defRPr sz="1100">
                <a:solidFill>
                  <a:srgbClr val="FFFFFF"/>
                </a:solidFill>
              </a:defRPr>
            </a:lvl6pPr>
            <a:lvl7pPr lvl="6" rtl="0">
              <a:lnSpc>
                <a:spcPct val="100000"/>
              </a:lnSpc>
              <a:spcBef>
                <a:spcPts val="400"/>
              </a:spcBef>
              <a:spcAft>
                <a:spcPts val="0"/>
              </a:spcAft>
              <a:buClr>
                <a:srgbClr val="FFFFFF"/>
              </a:buClr>
              <a:buSzPts val="1100"/>
              <a:buNone/>
              <a:defRPr sz="1100">
                <a:solidFill>
                  <a:srgbClr val="FFFFFF"/>
                </a:solidFill>
              </a:defRPr>
            </a:lvl7pPr>
            <a:lvl8pPr lvl="7" rtl="0">
              <a:lnSpc>
                <a:spcPct val="100000"/>
              </a:lnSpc>
              <a:spcBef>
                <a:spcPts val="400"/>
              </a:spcBef>
              <a:spcAft>
                <a:spcPts val="0"/>
              </a:spcAft>
              <a:buClr>
                <a:srgbClr val="FFFFFF"/>
              </a:buClr>
              <a:buSzPts val="1100"/>
              <a:buNone/>
              <a:defRPr sz="1100">
                <a:solidFill>
                  <a:srgbClr val="FFFFFF"/>
                </a:solidFill>
              </a:defRPr>
            </a:lvl8pPr>
            <a:lvl9pPr lvl="8"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40" name="Google Shape;40;p4"/>
          <p:cNvSpPr txBox="1">
            <a:spLocks noGrp="1"/>
          </p:cNvSpPr>
          <p:nvPr>
            <p:ph type="subTitle" idx="6"/>
          </p:nvPr>
        </p:nvSpPr>
        <p:spPr>
          <a:xfrm>
            <a:off x="2404800" y="3310849"/>
            <a:ext cx="4434600" cy="2817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FFFFF"/>
              </a:buClr>
              <a:buSzPts val="1100"/>
              <a:buNone/>
              <a:defRPr sz="1100">
                <a:solidFill>
                  <a:srgbClr val="FFFFFF"/>
                </a:solidFill>
              </a:defRPr>
            </a:lvl1pPr>
            <a:lvl2pPr lvl="1" rtl="0">
              <a:lnSpc>
                <a:spcPct val="100000"/>
              </a:lnSpc>
              <a:spcBef>
                <a:spcPts val="400"/>
              </a:spcBef>
              <a:spcAft>
                <a:spcPts val="0"/>
              </a:spcAft>
              <a:buClr>
                <a:srgbClr val="FFFFFF"/>
              </a:buClr>
              <a:buSzPts val="1100"/>
              <a:buNone/>
              <a:defRPr sz="1100">
                <a:solidFill>
                  <a:srgbClr val="FFFFFF"/>
                </a:solidFill>
              </a:defRPr>
            </a:lvl2pPr>
            <a:lvl3pPr lvl="2" rtl="0">
              <a:lnSpc>
                <a:spcPct val="100000"/>
              </a:lnSpc>
              <a:spcBef>
                <a:spcPts val="400"/>
              </a:spcBef>
              <a:spcAft>
                <a:spcPts val="0"/>
              </a:spcAft>
              <a:buClr>
                <a:srgbClr val="FFFFFF"/>
              </a:buClr>
              <a:buSzPts val="1100"/>
              <a:buNone/>
              <a:defRPr sz="1100">
                <a:solidFill>
                  <a:srgbClr val="FFFFFF"/>
                </a:solidFill>
              </a:defRPr>
            </a:lvl3pPr>
            <a:lvl4pPr lvl="3" rtl="0">
              <a:lnSpc>
                <a:spcPct val="100000"/>
              </a:lnSpc>
              <a:spcBef>
                <a:spcPts val="400"/>
              </a:spcBef>
              <a:spcAft>
                <a:spcPts val="0"/>
              </a:spcAft>
              <a:buClr>
                <a:srgbClr val="FFFFFF"/>
              </a:buClr>
              <a:buSzPts val="1100"/>
              <a:buNone/>
              <a:defRPr sz="1100">
                <a:solidFill>
                  <a:srgbClr val="FFFFFF"/>
                </a:solidFill>
              </a:defRPr>
            </a:lvl4pPr>
            <a:lvl5pPr lvl="4" rtl="0">
              <a:lnSpc>
                <a:spcPct val="100000"/>
              </a:lnSpc>
              <a:spcBef>
                <a:spcPts val="400"/>
              </a:spcBef>
              <a:spcAft>
                <a:spcPts val="0"/>
              </a:spcAft>
              <a:buClr>
                <a:srgbClr val="FFFFFF"/>
              </a:buClr>
              <a:buSzPts val="1100"/>
              <a:buNone/>
              <a:defRPr sz="1100">
                <a:solidFill>
                  <a:srgbClr val="FFFFFF"/>
                </a:solidFill>
              </a:defRPr>
            </a:lvl5pPr>
            <a:lvl6pPr lvl="5" rtl="0">
              <a:lnSpc>
                <a:spcPct val="100000"/>
              </a:lnSpc>
              <a:spcBef>
                <a:spcPts val="400"/>
              </a:spcBef>
              <a:spcAft>
                <a:spcPts val="0"/>
              </a:spcAft>
              <a:buClr>
                <a:srgbClr val="FFFFFF"/>
              </a:buClr>
              <a:buSzPts val="1100"/>
              <a:buNone/>
              <a:defRPr sz="1100">
                <a:solidFill>
                  <a:srgbClr val="FFFFFF"/>
                </a:solidFill>
              </a:defRPr>
            </a:lvl6pPr>
            <a:lvl7pPr lvl="6" rtl="0">
              <a:lnSpc>
                <a:spcPct val="100000"/>
              </a:lnSpc>
              <a:spcBef>
                <a:spcPts val="400"/>
              </a:spcBef>
              <a:spcAft>
                <a:spcPts val="0"/>
              </a:spcAft>
              <a:buClr>
                <a:srgbClr val="FFFFFF"/>
              </a:buClr>
              <a:buSzPts val="1100"/>
              <a:buNone/>
              <a:defRPr sz="1100">
                <a:solidFill>
                  <a:srgbClr val="FFFFFF"/>
                </a:solidFill>
              </a:defRPr>
            </a:lvl7pPr>
            <a:lvl8pPr lvl="7" rtl="0">
              <a:lnSpc>
                <a:spcPct val="100000"/>
              </a:lnSpc>
              <a:spcBef>
                <a:spcPts val="400"/>
              </a:spcBef>
              <a:spcAft>
                <a:spcPts val="0"/>
              </a:spcAft>
              <a:buClr>
                <a:srgbClr val="FFFFFF"/>
              </a:buClr>
              <a:buSzPts val="1100"/>
              <a:buNone/>
              <a:defRPr sz="1100">
                <a:solidFill>
                  <a:srgbClr val="FFFFFF"/>
                </a:solidFill>
              </a:defRPr>
            </a:lvl8pPr>
            <a:lvl9pPr lvl="8"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41" name="Google Shape;41;p4"/>
          <p:cNvSpPr txBox="1">
            <a:spLocks noGrp="1"/>
          </p:cNvSpPr>
          <p:nvPr>
            <p:ph type="ctrTitle"/>
          </p:nvPr>
        </p:nvSpPr>
        <p:spPr>
          <a:xfrm>
            <a:off x="6052873" y="2105374"/>
            <a:ext cx="2135700" cy="946200"/>
          </a:xfrm>
          <a:prstGeom prst="rect">
            <a:avLst/>
          </a:prstGeom>
        </p:spPr>
        <p:txBody>
          <a:bodyPr spcFirstLastPara="1" wrap="square" lIns="68575" tIns="34275" rIns="68575" bIns="34275" anchor="ctr" anchorCtr="0">
            <a:noAutofit/>
          </a:bodyPr>
          <a:lstStyle>
            <a:lvl1pPr lvl="0" algn="r" rtl="0">
              <a:spcBef>
                <a:spcPts val="0"/>
              </a:spcBef>
              <a:spcAft>
                <a:spcPts val="0"/>
              </a:spcAft>
              <a:buClr>
                <a:srgbClr val="FFFFFF"/>
              </a:buClr>
              <a:buSzPts val="2400"/>
              <a:buNone/>
              <a:defRPr sz="24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endParaRPr/>
          </a:p>
        </p:txBody>
      </p:sp>
      <p:sp>
        <p:nvSpPr>
          <p:cNvPr id="42" name="Google Shape;42;p4"/>
          <p:cNvSpPr txBox="1">
            <a:spLocks noGrp="1"/>
          </p:cNvSpPr>
          <p:nvPr>
            <p:ph type="title" idx="7" hasCustomPrompt="1"/>
          </p:nvPr>
        </p:nvSpPr>
        <p:spPr>
          <a:xfrm>
            <a:off x="1109465" y="1624139"/>
            <a:ext cx="1230600" cy="454500"/>
          </a:xfrm>
          <a:prstGeom prst="rect">
            <a:avLst/>
          </a:prstGeom>
        </p:spPr>
        <p:txBody>
          <a:bodyPr spcFirstLastPara="1" wrap="square" lIns="68575" tIns="34275" rIns="68575" bIns="34275" anchor="t" anchorCtr="0">
            <a:no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43" name="Google Shape;43;p4"/>
          <p:cNvSpPr txBox="1">
            <a:spLocks noGrp="1"/>
          </p:cNvSpPr>
          <p:nvPr>
            <p:ph type="title" idx="8" hasCustomPrompt="1"/>
          </p:nvPr>
        </p:nvSpPr>
        <p:spPr>
          <a:xfrm>
            <a:off x="1109465" y="2340911"/>
            <a:ext cx="1230600" cy="454500"/>
          </a:xfrm>
          <a:prstGeom prst="rect">
            <a:avLst/>
          </a:prstGeom>
        </p:spPr>
        <p:txBody>
          <a:bodyPr spcFirstLastPara="1" wrap="square" lIns="68575" tIns="34275" rIns="68575" bIns="34275" anchor="t" anchorCtr="0">
            <a:no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44" name="Google Shape;44;p4"/>
          <p:cNvSpPr txBox="1">
            <a:spLocks noGrp="1"/>
          </p:cNvSpPr>
          <p:nvPr>
            <p:ph type="title" idx="9" hasCustomPrompt="1"/>
          </p:nvPr>
        </p:nvSpPr>
        <p:spPr>
          <a:xfrm>
            <a:off x="1109465" y="3061516"/>
            <a:ext cx="1230600" cy="454500"/>
          </a:xfrm>
          <a:prstGeom prst="rect">
            <a:avLst/>
          </a:prstGeom>
        </p:spPr>
        <p:txBody>
          <a:bodyPr spcFirstLastPara="1" wrap="square" lIns="68575" tIns="34275" rIns="68575" bIns="34275" anchor="t" anchorCtr="0">
            <a:no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45" name="Google Shape;45;p4"/>
          <p:cNvSpPr txBox="1">
            <a:spLocks noGrp="1"/>
          </p:cNvSpPr>
          <p:nvPr>
            <p:ph type="subTitle" idx="13"/>
          </p:nvPr>
        </p:nvSpPr>
        <p:spPr>
          <a:xfrm flipH="1">
            <a:off x="2406290" y="3580183"/>
            <a:ext cx="6451500" cy="561600"/>
          </a:xfrm>
          <a:prstGeom prst="rect">
            <a:avLst/>
          </a:prstGeom>
        </p:spPr>
        <p:txBody>
          <a:bodyPr spcFirstLastPara="1" wrap="square" lIns="68575" tIns="34275" rIns="68575" bIns="34275" anchor="b" anchorCtr="0">
            <a:noAutofit/>
          </a:bodyPr>
          <a:lstStyle>
            <a:lvl1pPr lvl="0" rtl="0">
              <a:lnSpc>
                <a:spcPct val="100000"/>
              </a:lnSpc>
              <a:spcBef>
                <a:spcPts val="8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1pPr>
            <a:lvl2pPr lvl="1"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2pPr>
            <a:lvl3pPr lvl="2"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3pPr>
            <a:lvl4pPr lvl="3"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4pPr>
            <a:lvl5pPr lvl="4"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5pPr>
            <a:lvl6pPr lvl="5"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6pPr>
            <a:lvl7pPr lvl="6"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7pPr>
            <a:lvl8pPr lvl="7"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8pPr>
            <a:lvl9pPr lvl="8" rtl="0">
              <a:lnSpc>
                <a:spcPct val="100000"/>
              </a:lnSpc>
              <a:spcBef>
                <a:spcPts val="400"/>
              </a:spcBef>
              <a:spcAft>
                <a:spcPts val="0"/>
              </a:spcAft>
              <a:buClr>
                <a:srgbClr val="FFFFFF"/>
              </a:buClr>
              <a:buSzPts val="1800"/>
              <a:buFont typeface="Squada One"/>
              <a:buNone/>
              <a:defRPr sz="1800">
                <a:solidFill>
                  <a:srgbClr val="FFFFFF"/>
                </a:solidFill>
                <a:latin typeface="Squada One"/>
                <a:ea typeface="Squada One"/>
                <a:cs typeface="Squada One"/>
                <a:sym typeface="Squada One"/>
              </a:defRPr>
            </a:lvl9pPr>
          </a:lstStyle>
          <a:p>
            <a:endParaRPr/>
          </a:p>
        </p:txBody>
      </p:sp>
      <p:sp>
        <p:nvSpPr>
          <p:cNvPr id="46" name="Google Shape;46;p4"/>
          <p:cNvSpPr txBox="1">
            <a:spLocks noGrp="1"/>
          </p:cNvSpPr>
          <p:nvPr>
            <p:ph type="subTitle" idx="14"/>
          </p:nvPr>
        </p:nvSpPr>
        <p:spPr>
          <a:xfrm>
            <a:off x="2404800" y="4080849"/>
            <a:ext cx="4434600" cy="2817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FFFFF"/>
              </a:buClr>
              <a:buSzPts val="1100"/>
              <a:buNone/>
              <a:defRPr sz="1100">
                <a:solidFill>
                  <a:srgbClr val="FFFFFF"/>
                </a:solidFill>
              </a:defRPr>
            </a:lvl1pPr>
            <a:lvl2pPr lvl="1" rtl="0">
              <a:lnSpc>
                <a:spcPct val="100000"/>
              </a:lnSpc>
              <a:spcBef>
                <a:spcPts val="400"/>
              </a:spcBef>
              <a:spcAft>
                <a:spcPts val="0"/>
              </a:spcAft>
              <a:buClr>
                <a:srgbClr val="FFFFFF"/>
              </a:buClr>
              <a:buSzPts val="1100"/>
              <a:buNone/>
              <a:defRPr sz="1100">
                <a:solidFill>
                  <a:srgbClr val="FFFFFF"/>
                </a:solidFill>
              </a:defRPr>
            </a:lvl2pPr>
            <a:lvl3pPr lvl="2" rtl="0">
              <a:lnSpc>
                <a:spcPct val="100000"/>
              </a:lnSpc>
              <a:spcBef>
                <a:spcPts val="400"/>
              </a:spcBef>
              <a:spcAft>
                <a:spcPts val="0"/>
              </a:spcAft>
              <a:buClr>
                <a:srgbClr val="FFFFFF"/>
              </a:buClr>
              <a:buSzPts val="1100"/>
              <a:buNone/>
              <a:defRPr sz="1100">
                <a:solidFill>
                  <a:srgbClr val="FFFFFF"/>
                </a:solidFill>
              </a:defRPr>
            </a:lvl3pPr>
            <a:lvl4pPr lvl="3" rtl="0">
              <a:lnSpc>
                <a:spcPct val="100000"/>
              </a:lnSpc>
              <a:spcBef>
                <a:spcPts val="400"/>
              </a:spcBef>
              <a:spcAft>
                <a:spcPts val="0"/>
              </a:spcAft>
              <a:buClr>
                <a:srgbClr val="FFFFFF"/>
              </a:buClr>
              <a:buSzPts val="1100"/>
              <a:buNone/>
              <a:defRPr sz="1100">
                <a:solidFill>
                  <a:srgbClr val="FFFFFF"/>
                </a:solidFill>
              </a:defRPr>
            </a:lvl4pPr>
            <a:lvl5pPr lvl="4" rtl="0">
              <a:lnSpc>
                <a:spcPct val="100000"/>
              </a:lnSpc>
              <a:spcBef>
                <a:spcPts val="400"/>
              </a:spcBef>
              <a:spcAft>
                <a:spcPts val="0"/>
              </a:spcAft>
              <a:buClr>
                <a:srgbClr val="FFFFFF"/>
              </a:buClr>
              <a:buSzPts val="1100"/>
              <a:buNone/>
              <a:defRPr sz="1100">
                <a:solidFill>
                  <a:srgbClr val="FFFFFF"/>
                </a:solidFill>
              </a:defRPr>
            </a:lvl5pPr>
            <a:lvl6pPr lvl="5" rtl="0">
              <a:lnSpc>
                <a:spcPct val="100000"/>
              </a:lnSpc>
              <a:spcBef>
                <a:spcPts val="400"/>
              </a:spcBef>
              <a:spcAft>
                <a:spcPts val="0"/>
              </a:spcAft>
              <a:buClr>
                <a:srgbClr val="FFFFFF"/>
              </a:buClr>
              <a:buSzPts val="1100"/>
              <a:buNone/>
              <a:defRPr sz="1100">
                <a:solidFill>
                  <a:srgbClr val="FFFFFF"/>
                </a:solidFill>
              </a:defRPr>
            </a:lvl6pPr>
            <a:lvl7pPr lvl="6" rtl="0">
              <a:lnSpc>
                <a:spcPct val="100000"/>
              </a:lnSpc>
              <a:spcBef>
                <a:spcPts val="400"/>
              </a:spcBef>
              <a:spcAft>
                <a:spcPts val="0"/>
              </a:spcAft>
              <a:buClr>
                <a:srgbClr val="FFFFFF"/>
              </a:buClr>
              <a:buSzPts val="1100"/>
              <a:buNone/>
              <a:defRPr sz="1100">
                <a:solidFill>
                  <a:srgbClr val="FFFFFF"/>
                </a:solidFill>
              </a:defRPr>
            </a:lvl7pPr>
            <a:lvl8pPr lvl="7" rtl="0">
              <a:lnSpc>
                <a:spcPct val="100000"/>
              </a:lnSpc>
              <a:spcBef>
                <a:spcPts val="400"/>
              </a:spcBef>
              <a:spcAft>
                <a:spcPts val="0"/>
              </a:spcAft>
              <a:buClr>
                <a:srgbClr val="FFFFFF"/>
              </a:buClr>
              <a:buSzPts val="1100"/>
              <a:buNone/>
              <a:defRPr sz="1100">
                <a:solidFill>
                  <a:srgbClr val="FFFFFF"/>
                </a:solidFill>
              </a:defRPr>
            </a:lvl8pPr>
            <a:lvl9pPr lvl="8" rtl="0">
              <a:lnSpc>
                <a:spcPct val="100000"/>
              </a:lnSpc>
              <a:spcBef>
                <a:spcPts val="400"/>
              </a:spcBef>
              <a:spcAft>
                <a:spcPts val="0"/>
              </a:spcAft>
              <a:buClr>
                <a:srgbClr val="FFFFFF"/>
              </a:buClr>
              <a:buSzPts val="1100"/>
              <a:buNone/>
              <a:defRPr sz="1100">
                <a:solidFill>
                  <a:srgbClr val="FFFFFF"/>
                </a:solidFill>
              </a:defRPr>
            </a:lvl9pPr>
          </a:lstStyle>
          <a:p>
            <a:endParaRPr/>
          </a:p>
        </p:txBody>
      </p:sp>
      <p:sp>
        <p:nvSpPr>
          <p:cNvPr id="47" name="Google Shape;47;p4"/>
          <p:cNvSpPr txBox="1">
            <a:spLocks noGrp="1"/>
          </p:cNvSpPr>
          <p:nvPr>
            <p:ph type="title" idx="15" hasCustomPrompt="1"/>
          </p:nvPr>
        </p:nvSpPr>
        <p:spPr>
          <a:xfrm>
            <a:off x="1109465" y="3831516"/>
            <a:ext cx="1230600" cy="454500"/>
          </a:xfrm>
          <a:prstGeom prst="rect">
            <a:avLst/>
          </a:prstGeom>
        </p:spPr>
        <p:txBody>
          <a:bodyPr spcFirstLastPara="1" wrap="square" lIns="68575" tIns="34275" rIns="68575" bIns="34275" anchor="t" anchorCtr="0">
            <a:noAutofit/>
          </a:bodyPr>
          <a:lstStyle>
            <a:lvl1pPr lvl="0" algn="r" rtl="0">
              <a:spcBef>
                <a:spcPts val="0"/>
              </a:spcBef>
              <a:spcAft>
                <a:spcPts val="0"/>
              </a:spcAft>
              <a:buClr>
                <a:srgbClr val="FFFFFF"/>
              </a:buClr>
              <a:buSzPts val="1800"/>
              <a:buNone/>
              <a:defRPr sz="1800" b="0">
                <a:solidFill>
                  <a:srgbClr val="FFFFFF"/>
                </a:solidFill>
              </a:defRPr>
            </a:lvl1pPr>
            <a:lvl2pPr lvl="1" algn="r" rtl="0">
              <a:spcBef>
                <a:spcPts val="0"/>
              </a:spcBef>
              <a:spcAft>
                <a:spcPts val="0"/>
              </a:spcAft>
              <a:buClr>
                <a:srgbClr val="FFFFFF"/>
              </a:buClr>
              <a:buSzPts val="1800"/>
              <a:buNone/>
              <a:defRPr sz="1800">
                <a:solidFill>
                  <a:srgbClr val="FFFFFF"/>
                </a:solidFill>
              </a:defRPr>
            </a:lvl2pPr>
            <a:lvl3pPr lvl="2" algn="r" rtl="0">
              <a:spcBef>
                <a:spcPts val="0"/>
              </a:spcBef>
              <a:spcAft>
                <a:spcPts val="0"/>
              </a:spcAft>
              <a:buClr>
                <a:srgbClr val="FFFFFF"/>
              </a:buClr>
              <a:buSzPts val="1800"/>
              <a:buNone/>
              <a:defRPr sz="1800">
                <a:solidFill>
                  <a:srgbClr val="FFFFFF"/>
                </a:solidFill>
              </a:defRPr>
            </a:lvl3pPr>
            <a:lvl4pPr lvl="3" algn="r" rtl="0">
              <a:spcBef>
                <a:spcPts val="0"/>
              </a:spcBef>
              <a:spcAft>
                <a:spcPts val="0"/>
              </a:spcAft>
              <a:buClr>
                <a:srgbClr val="FFFFFF"/>
              </a:buClr>
              <a:buSzPts val="1800"/>
              <a:buNone/>
              <a:defRPr sz="1800">
                <a:solidFill>
                  <a:srgbClr val="FFFFFF"/>
                </a:solidFill>
              </a:defRPr>
            </a:lvl4pPr>
            <a:lvl5pPr lvl="4" algn="r" rtl="0">
              <a:spcBef>
                <a:spcPts val="0"/>
              </a:spcBef>
              <a:spcAft>
                <a:spcPts val="0"/>
              </a:spcAft>
              <a:buClr>
                <a:srgbClr val="FFFFFF"/>
              </a:buClr>
              <a:buSzPts val="1800"/>
              <a:buNone/>
              <a:defRPr sz="1800">
                <a:solidFill>
                  <a:srgbClr val="FFFFFF"/>
                </a:solidFill>
              </a:defRPr>
            </a:lvl5pPr>
            <a:lvl6pPr lvl="5" algn="r" rtl="0">
              <a:spcBef>
                <a:spcPts val="0"/>
              </a:spcBef>
              <a:spcAft>
                <a:spcPts val="0"/>
              </a:spcAft>
              <a:buClr>
                <a:srgbClr val="FFFFFF"/>
              </a:buClr>
              <a:buSzPts val="1800"/>
              <a:buNone/>
              <a:defRPr sz="1800">
                <a:solidFill>
                  <a:srgbClr val="FFFFFF"/>
                </a:solidFill>
              </a:defRPr>
            </a:lvl6pPr>
            <a:lvl7pPr lvl="6" algn="r" rtl="0">
              <a:spcBef>
                <a:spcPts val="0"/>
              </a:spcBef>
              <a:spcAft>
                <a:spcPts val="0"/>
              </a:spcAft>
              <a:buClr>
                <a:srgbClr val="FFFFFF"/>
              </a:buClr>
              <a:buSzPts val="1800"/>
              <a:buNone/>
              <a:defRPr sz="1800">
                <a:solidFill>
                  <a:srgbClr val="FFFFFF"/>
                </a:solidFill>
              </a:defRPr>
            </a:lvl7pPr>
            <a:lvl8pPr lvl="7" algn="r" rtl="0">
              <a:spcBef>
                <a:spcPts val="0"/>
              </a:spcBef>
              <a:spcAft>
                <a:spcPts val="0"/>
              </a:spcAft>
              <a:buClr>
                <a:srgbClr val="FFFFFF"/>
              </a:buClr>
              <a:buSzPts val="1800"/>
              <a:buNone/>
              <a:defRPr sz="1800">
                <a:solidFill>
                  <a:srgbClr val="FFFFFF"/>
                </a:solidFill>
              </a:defRPr>
            </a:lvl8pPr>
            <a:lvl9pPr lvl="8" algn="r" rtl="0">
              <a:spcBef>
                <a:spcPts val="0"/>
              </a:spcBef>
              <a:spcAft>
                <a:spcPts val="0"/>
              </a:spcAft>
              <a:buClr>
                <a:srgbClr val="FFFFFF"/>
              </a:buClr>
              <a:buSzPts val="1800"/>
              <a:buNone/>
              <a:defRPr sz="1800">
                <a:solidFill>
                  <a:srgbClr val="FFFFFF"/>
                </a:solidFill>
              </a:defRPr>
            </a:lvl9pPr>
          </a:lstStyle>
          <a:p>
            <a:r>
              <a:t>xx%</a:t>
            </a:r>
          </a:p>
        </p:txBody>
      </p:sp>
      <p:sp>
        <p:nvSpPr>
          <p:cNvPr id="48" name="Google Shape;48;p4"/>
          <p:cNvSpPr/>
          <p:nvPr/>
        </p:nvSpPr>
        <p:spPr>
          <a:xfrm>
            <a:off x="8554105" y="1019672"/>
            <a:ext cx="89" cy="89"/>
          </a:xfrm>
          <a:custGeom>
            <a:avLst/>
            <a:gdLst/>
            <a:ahLst/>
            <a:cxnLst/>
            <a:rect l="l" t="t" r="r" b="b"/>
            <a:pathLst>
              <a:path w="1" h="1" extrusionOk="0">
                <a:moveTo>
                  <a:pt x="1" y="0"/>
                </a:moveTo>
                <a:close/>
              </a:path>
            </a:pathLst>
          </a:custGeom>
          <a:gradFill>
            <a:gsLst>
              <a:gs pos="0">
                <a:srgbClr val="C2008B"/>
              </a:gs>
              <a:gs pos="100000">
                <a:srgbClr val="50009C"/>
              </a:gs>
            </a:gsLst>
            <a:lin ang="132009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4484504" y="0"/>
            <a:ext cx="4659494" cy="1452739"/>
          </a:xfrm>
          <a:custGeom>
            <a:avLst/>
            <a:gdLst/>
            <a:ahLst/>
            <a:cxnLst/>
            <a:rect l="l" t="t" r="r" b="b"/>
            <a:pathLst>
              <a:path w="19023" h="5931" extrusionOk="0">
                <a:moveTo>
                  <a:pt x="609" y="0"/>
                </a:moveTo>
                <a:cubicBezTo>
                  <a:pt x="566" y="75"/>
                  <a:pt x="513" y="150"/>
                  <a:pt x="449" y="225"/>
                </a:cubicBezTo>
                <a:cubicBezTo>
                  <a:pt x="299" y="417"/>
                  <a:pt x="150" y="577"/>
                  <a:pt x="0" y="716"/>
                </a:cubicBezTo>
                <a:cubicBezTo>
                  <a:pt x="630" y="1014"/>
                  <a:pt x="1382" y="1231"/>
                  <a:pt x="2235" y="1231"/>
                </a:cubicBezTo>
                <a:cubicBezTo>
                  <a:pt x="2452" y="1231"/>
                  <a:pt x="2676" y="1217"/>
                  <a:pt x="2906" y="1186"/>
                </a:cubicBezTo>
                <a:cubicBezTo>
                  <a:pt x="5036" y="928"/>
                  <a:pt x="6812" y="217"/>
                  <a:pt x="8042" y="217"/>
                </a:cubicBezTo>
                <a:cubicBezTo>
                  <a:pt x="8699" y="217"/>
                  <a:pt x="9200" y="420"/>
                  <a:pt x="9517" y="1004"/>
                </a:cubicBezTo>
                <a:cubicBezTo>
                  <a:pt x="10425" y="2670"/>
                  <a:pt x="8940" y="5789"/>
                  <a:pt x="10563" y="5928"/>
                </a:cubicBezTo>
                <a:cubicBezTo>
                  <a:pt x="10578" y="5930"/>
                  <a:pt x="10592" y="5930"/>
                  <a:pt x="10606" y="5930"/>
                </a:cubicBezTo>
                <a:cubicBezTo>
                  <a:pt x="11541" y="5930"/>
                  <a:pt x="12090" y="3555"/>
                  <a:pt x="12732" y="1998"/>
                </a:cubicBezTo>
                <a:cubicBezTo>
                  <a:pt x="13041" y="1224"/>
                  <a:pt x="13518" y="720"/>
                  <a:pt x="13946" y="720"/>
                </a:cubicBezTo>
                <a:cubicBezTo>
                  <a:pt x="14138" y="720"/>
                  <a:pt x="14320" y="822"/>
                  <a:pt x="14472" y="1047"/>
                </a:cubicBezTo>
                <a:cubicBezTo>
                  <a:pt x="15103" y="1987"/>
                  <a:pt x="14014" y="4102"/>
                  <a:pt x="15253" y="4882"/>
                </a:cubicBezTo>
                <a:cubicBezTo>
                  <a:pt x="15564" y="5077"/>
                  <a:pt x="15837" y="5146"/>
                  <a:pt x="16097" y="5146"/>
                </a:cubicBezTo>
                <a:cubicBezTo>
                  <a:pt x="16701" y="5146"/>
                  <a:pt x="17230" y="4776"/>
                  <a:pt x="17987" y="4776"/>
                </a:cubicBezTo>
                <a:cubicBezTo>
                  <a:pt x="18202" y="4776"/>
                  <a:pt x="18434" y="4806"/>
                  <a:pt x="18692" y="4882"/>
                </a:cubicBezTo>
                <a:cubicBezTo>
                  <a:pt x="18830" y="4924"/>
                  <a:pt x="18927" y="4977"/>
                  <a:pt x="19022" y="5042"/>
                </a:cubicBezTo>
                <a:lnTo>
                  <a:pt x="19022"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0" y="0"/>
            <a:ext cx="4733407" cy="1794523"/>
          </a:xfrm>
          <a:custGeom>
            <a:avLst/>
            <a:gdLst/>
            <a:ahLst/>
            <a:cxnLst/>
            <a:rect l="l" t="t" r="r" b="b"/>
            <a:pathLst>
              <a:path w="14932" h="5661" extrusionOk="0">
                <a:moveTo>
                  <a:pt x="10232" y="0"/>
                </a:moveTo>
                <a:lnTo>
                  <a:pt x="10168" y="97"/>
                </a:lnTo>
                <a:cubicBezTo>
                  <a:pt x="9611" y="647"/>
                  <a:pt x="9059" y="826"/>
                  <a:pt x="8530" y="826"/>
                </a:cubicBezTo>
                <a:cubicBezTo>
                  <a:pt x="7549" y="826"/>
                  <a:pt x="6648" y="213"/>
                  <a:pt x="5941" y="213"/>
                </a:cubicBezTo>
                <a:cubicBezTo>
                  <a:pt x="5712" y="213"/>
                  <a:pt x="5503" y="278"/>
                  <a:pt x="5319" y="449"/>
                </a:cubicBezTo>
                <a:cubicBezTo>
                  <a:pt x="4529" y="1196"/>
                  <a:pt x="5939" y="3557"/>
                  <a:pt x="4967" y="3963"/>
                </a:cubicBezTo>
                <a:cubicBezTo>
                  <a:pt x="4897" y="3992"/>
                  <a:pt x="4828" y="4005"/>
                  <a:pt x="4759" y="4005"/>
                </a:cubicBezTo>
                <a:cubicBezTo>
                  <a:pt x="3902" y="4005"/>
                  <a:pt x="3144" y="1939"/>
                  <a:pt x="1350" y="1939"/>
                </a:cubicBezTo>
                <a:cubicBezTo>
                  <a:pt x="1197" y="1939"/>
                  <a:pt x="1035" y="1954"/>
                  <a:pt x="866" y="1987"/>
                </a:cubicBezTo>
                <a:cubicBezTo>
                  <a:pt x="588" y="2041"/>
                  <a:pt x="299" y="2158"/>
                  <a:pt x="0" y="2307"/>
                </a:cubicBezTo>
                <a:lnTo>
                  <a:pt x="0" y="3781"/>
                </a:lnTo>
                <a:cubicBezTo>
                  <a:pt x="1324" y="4420"/>
                  <a:pt x="4045" y="5660"/>
                  <a:pt x="5454" y="5660"/>
                </a:cubicBezTo>
                <a:cubicBezTo>
                  <a:pt x="5693" y="5660"/>
                  <a:pt x="5895" y="5625"/>
                  <a:pt x="6045" y="5544"/>
                </a:cubicBezTo>
                <a:cubicBezTo>
                  <a:pt x="7391" y="4818"/>
                  <a:pt x="5597" y="1773"/>
                  <a:pt x="6772" y="1709"/>
                </a:cubicBezTo>
                <a:cubicBezTo>
                  <a:pt x="6787" y="1708"/>
                  <a:pt x="6803" y="1708"/>
                  <a:pt x="6818" y="1708"/>
                </a:cubicBezTo>
                <a:cubicBezTo>
                  <a:pt x="7886" y="1708"/>
                  <a:pt x="8769" y="3344"/>
                  <a:pt x="9571" y="3344"/>
                </a:cubicBezTo>
                <a:cubicBezTo>
                  <a:pt x="9635" y="3344"/>
                  <a:pt x="9699" y="3334"/>
                  <a:pt x="9762" y="3311"/>
                </a:cubicBezTo>
                <a:cubicBezTo>
                  <a:pt x="10638" y="3002"/>
                  <a:pt x="9613" y="930"/>
                  <a:pt x="10393" y="780"/>
                </a:cubicBezTo>
                <a:cubicBezTo>
                  <a:pt x="10419" y="775"/>
                  <a:pt x="10447" y="773"/>
                  <a:pt x="10475" y="773"/>
                </a:cubicBezTo>
                <a:cubicBezTo>
                  <a:pt x="10969" y="773"/>
                  <a:pt x="11706" y="1502"/>
                  <a:pt x="12665" y="1502"/>
                </a:cubicBezTo>
                <a:cubicBezTo>
                  <a:pt x="13278" y="1502"/>
                  <a:pt x="13983" y="1203"/>
                  <a:pt x="14772" y="225"/>
                </a:cubicBezTo>
                <a:cubicBezTo>
                  <a:pt x="14836" y="150"/>
                  <a:pt x="14889" y="75"/>
                  <a:pt x="14932"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2430680" y="3561676"/>
            <a:ext cx="6232008" cy="1581823"/>
          </a:xfrm>
          <a:custGeom>
            <a:avLst/>
            <a:gdLst/>
            <a:ahLst/>
            <a:cxnLst/>
            <a:rect l="l" t="t" r="r" b="b"/>
            <a:pathLst>
              <a:path w="25443" h="6458" extrusionOk="0">
                <a:moveTo>
                  <a:pt x="19506" y="0"/>
                </a:moveTo>
                <a:cubicBezTo>
                  <a:pt x="18504" y="0"/>
                  <a:pt x="17580" y="416"/>
                  <a:pt x="16940" y="1662"/>
                </a:cubicBezTo>
                <a:cubicBezTo>
                  <a:pt x="15960" y="3553"/>
                  <a:pt x="15173" y="4058"/>
                  <a:pt x="14466" y="4058"/>
                </a:cubicBezTo>
                <a:cubicBezTo>
                  <a:pt x="13971" y="4058"/>
                  <a:pt x="13517" y="3810"/>
                  <a:pt x="13064" y="3617"/>
                </a:cubicBezTo>
                <a:cubicBezTo>
                  <a:pt x="12284" y="3284"/>
                  <a:pt x="9880" y="1600"/>
                  <a:pt x="7770" y="1600"/>
                </a:cubicBezTo>
                <a:cubicBezTo>
                  <a:pt x="6901" y="1600"/>
                  <a:pt x="6083" y="1885"/>
                  <a:pt x="5448" y="2666"/>
                </a:cubicBezTo>
                <a:cubicBezTo>
                  <a:pt x="3646" y="4903"/>
                  <a:pt x="3718" y="5547"/>
                  <a:pt x="3297" y="5547"/>
                </a:cubicBezTo>
                <a:cubicBezTo>
                  <a:pt x="3211" y="5547"/>
                  <a:pt x="3106" y="5520"/>
                  <a:pt x="2960" y="5475"/>
                </a:cubicBezTo>
                <a:cubicBezTo>
                  <a:pt x="2529" y="5337"/>
                  <a:pt x="1913" y="5064"/>
                  <a:pt x="1348" y="5064"/>
                </a:cubicBezTo>
                <a:cubicBezTo>
                  <a:pt x="778" y="5064"/>
                  <a:pt x="258" y="5342"/>
                  <a:pt x="33" y="6319"/>
                </a:cubicBezTo>
                <a:cubicBezTo>
                  <a:pt x="12" y="6372"/>
                  <a:pt x="12" y="6415"/>
                  <a:pt x="1" y="6458"/>
                </a:cubicBezTo>
                <a:lnTo>
                  <a:pt x="6665" y="6458"/>
                </a:lnTo>
                <a:cubicBezTo>
                  <a:pt x="7497" y="5643"/>
                  <a:pt x="9143" y="4331"/>
                  <a:pt x="11189" y="4331"/>
                </a:cubicBezTo>
                <a:cubicBezTo>
                  <a:pt x="11666" y="4331"/>
                  <a:pt x="12164" y="4402"/>
                  <a:pt x="12679" y="4568"/>
                </a:cubicBezTo>
                <a:cubicBezTo>
                  <a:pt x="14653" y="5199"/>
                  <a:pt x="16000" y="5536"/>
                  <a:pt x="16876" y="5536"/>
                </a:cubicBezTo>
                <a:cubicBezTo>
                  <a:pt x="17644" y="5536"/>
                  <a:pt x="18051" y="5276"/>
                  <a:pt x="18201" y="4727"/>
                </a:cubicBezTo>
                <a:cubicBezTo>
                  <a:pt x="18505" y="3564"/>
                  <a:pt x="18438" y="1329"/>
                  <a:pt x="20084" y="1329"/>
                </a:cubicBezTo>
                <a:cubicBezTo>
                  <a:pt x="20114" y="1329"/>
                  <a:pt x="20145" y="1329"/>
                  <a:pt x="20177" y="1331"/>
                </a:cubicBezTo>
                <a:cubicBezTo>
                  <a:pt x="21738" y="1399"/>
                  <a:pt x="22985" y="2883"/>
                  <a:pt x="24430" y="2883"/>
                </a:cubicBezTo>
                <a:cubicBezTo>
                  <a:pt x="24587" y="2883"/>
                  <a:pt x="24746" y="2865"/>
                  <a:pt x="24908" y="2826"/>
                </a:cubicBezTo>
                <a:cubicBezTo>
                  <a:pt x="25357" y="2719"/>
                  <a:pt x="25442" y="2228"/>
                  <a:pt x="25432" y="1545"/>
                </a:cubicBezTo>
                <a:lnTo>
                  <a:pt x="25432" y="1545"/>
                </a:lnTo>
                <a:cubicBezTo>
                  <a:pt x="25281" y="1615"/>
                  <a:pt x="25103" y="1657"/>
                  <a:pt x="24892" y="1657"/>
                </a:cubicBezTo>
                <a:cubicBezTo>
                  <a:pt x="24655" y="1657"/>
                  <a:pt x="24376" y="1605"/>
                  <a:pt x="24043" y="1480"/>
                </a:cubicBezTo>
                <a:cubicBezTo>
                  <a:pt x="22883" y="1048"/>
                  <a:pt x="21096" y="0"/>
                  <a:pt x="19506"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0" y="0"/>
            <a:ext cx="3243835" cy="1269575"/>
          </a:xfrm>
          <a:custGeom>
            <a:avLst/>
            <a:gdLst/>
            <a:ahLst/>
            <a:cxnLst/>
            <a:rect l="l" t="t" r="r" b="b"/>
            <a:pathLst>
              <a:path w="10233" h="4005" extrusionOk="0">
                <a:moveTo>
                  <a:pt x="0" y="0"/>
                </a:moveTo>
                <a:lnTo>
                  <a:pt x="0" y="2307"/>
                </a:lnTo>
                <a:cubicBezTo>
                  <a:pt x="299" y="2158"/>
                  <a:pt x="588" y="2041"/>
                  <a:pt x="866" y="1987"/>
                </a:cubicBezTo>
                <a:cubicBezTo>
                  <a:pt x="1035" y="1954"/>
                  <a:pt x="1197" y="1939"/>
                  <a:pt x="1350" y="1939"/>
                </a:cubicBezTo>
                <a:cubicBezTo>
                  <a:pt x="3144" y="1939"/>
                  <a:pt x="3902" y="4005"/>
                  <a:pt x="4759" y="4005"/>
                </a:cubicBezTo>
                <a:cubicBezTo>
                  <a:pt x="4828" y="4005"/>
                  <a:pt x="4897" y="3992"/>
                  <a:pt x="4967" y="3963"/>
                </a:cubicBezTo>
                <a:cubicBezTo>
                  <a:pt x="5939" y="3557"/>
                  <a:pt x="4529" y="1196"/>
                  <a:pt x="5319" y="449"/>
                </a:cubicBezTo>
                <a:cubicBezTo>
                  <a:pt x="5503" y="278"/>
                  <a:pt x="5712" y="213"/>
                  <a:pt x="5941" y="213"/>
                </a:cubicBezTo>
                <a:cubicBezTo>
                  <a:pt x="6648" y="213"/>
                  <a:pt x="7549" y="826"/>
                  <a:pt x="8530" y="826"/>
                </a:cubicBezTo>
                <a:cubicBezTo>
                  <a:pt x="9059" y="826"/>
                  <a:pt x="9611" y="647"/>
                  <a:pt x="10168" y="97"/>
                </a:cubicBezTo>
                <a:lnTo>
                  <a:pt x="10232" y="0"/>
                </a:lnTo>
                <a:close/>
              </a:path>
            </a:pathLst>
          </a:custGeom>
          <a:gradFill>
            <a:gsLst>
              <a:gs pos="0">
                <a:schemeClr val="accent1"/>
              </a:gs>
              <a:gs pos="100000">
                <a:schemeClr val="accent2"/>
              </a:gs>
            </a:gsLst>
            <a:path path="circle">
              <a:fillToRect l="50000" t="50000" r="50000" b="50000"/>
            </a:path>
            <a:tileRect/>
          </a:gradFill>
          <a:ln>
            <a:noFill/>
          </a:ln>
          <a:effectLst>
            <a:outerShdw blurRad="14287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4063207" y="2603225"/>
            <a:ext cx="5080790" cy="2540273"/>
          </a:xfrm>
          <a:custGeom>
            <a:avLst/>
            <a:gdLst/>
            <a:ahLst/>
            <a:cxnLst/>
            <a:rect l="l" t="t" r="r" b="b"/>
            <a:pathLst>
              <a:path w="20743" h="10371" extrusionOk="0">
                <a:moveTo>
                  <a:pt x="20742" y="0"/>
                </a:moveTo>
                <a:cubicBezTo>
                  <a:pt x="16951" y="1207"/>
                  <a:pt x="19814" y="6366"/>
                  <a:pt x="18243" y="6739"/>
                </a:cubicBezTo>
                <a:cubicBezTo>
                  <a:pt x="18081" y="6778"/>
                  <a:pt x="17922" y="6796"/>
                  <a:pt x="17765" y="6796"/>
                </a:cubicBezTo>
                <a:cubicBezTo>
                  <a:pt x="16320" y="6796"/>
                  <a:pt x="15073" y="5312"/>
                  <a:pt x="13512" y="5244"/>
                </a:cubicBezTo>
                <a:cubicBezTo>
                  <a:pt x="13480" y="5242"/>
                  <a:pt x="13449" y="5242"/>
                  <a:pt x="13419" y="5242"/>
                </a:cubicBezTo>
                <a:cubicBezTo>
                  <a:pt x="11773" y="5242"/>
                  <a:pt x="11840" y="7477"/>
                  <a:pt x="11536" y="8640"/>
                </a:cubicBezTo>
                <a:cubicBezTo>
                  <a:pt x="11386" y="9189"/>
                  <a:pt x="10979" y="9449"/>
                  <a:pt x="10211" y="9449"/>
                </a:cubicBezTo>
                <a:cubicBezTo>
                  <a:pt x="9335" y="9449"/>
                  <a:pt x="7988" y="9112"/>
                  <a:pt x="6014" y="8481"/>
                </a:cubicBezTo>
                <a:cubicBezTo>
                  <a:pt x="5499" y="8315"/>
                  <a:pt x="5001" y="8244"/>
                  <a:pt x="4524" y="8244"/>
                </a:cubicBezTo>
                <a:cubicBezTo>
                  <a:pt x="2478" y="8244"/>
                  <a:pt x="832" y="9556"/>
                  <a:pt x="0" y="10371"/>
                </a:cubicBezTo>
                <a:lnTo>
                  <a:pt x="20742" y="10371"/>
                </a:lnTo>
                <a:lnTo>
                  <a:pt x="20742"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47625" dir="7560000" algn="bl" rotWithShape="0">
              <a:srgbClr val="000000">
                <a:alpha val="5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1_Título y objetos">
    <p:bg>
      <p:bgPr>
        <a:gradFill>
          <a:gsLst>
            <a:gs pos="0">
              <a:schemeClr val="accent1"/>
            </a:gs>
            <a:gs pos="100000">
              <a:schemeClr val="accent2"/>
            </a:gs>
          </a:gsLst>
          <a:path path="circle">
            <a:fillToRect l="50000" t="50000" r="50000" b="50000"/>
          </a:path>
          <a:tileRect/>
        </a:gradFill>
        <a:effectLst/>
      </p:bgPr>
    </p:bg>
    <p:spTree>
      <p:nvGrpSpPr>
        <p:cNvPr id="1" name="Shape 54"/>
        <p:cNvGrpSpPr/>
        <p:nvPr/>
      </p:nvGrpSpPr>
      <p:grpSpPr>
        <a:xfrm>
          <a:off x="0" y="0"/>
          <a:ext cx="0" cy="0"/>
          <a:chOff x="0" y="0"/>
          <a:chExt cx="0" cy="0"/>
        </a:xfrm>
      </p:grpSpPr>
      <p:sp>
        <p:nvSpPr>
          <p:cNvPr id="55" name="Google Shape;55;p5"/>
          <p:cNvSpPr txBox="1">
            <a:spLocks noGrp="1"/>
          </p:cNvSpPr>
          <p:nvPr>
            <p:ph type="subTitle" idx="1"/>
          </p:nvPr>
        </p:nvSpPr>
        <p:spPr>
          <a:xfrm flipH="1">
            <a:off x="1822094" y="2958919"/>
            <a:ext cx="5501100" cy="2337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FFFFF"/>
              </a:buClr>
              <a:buSzPts val="1200"/>
              <a:buFont typeface="Squada One"/>
              <a:buNone/>
              <a:defRPr sz="1200">
                <a:solidFill>
                  <a:srgbClr val="FFFFFF"/>
                </a:solidFill>
                <a:latin typeface="Squada One"/>
                <a:ea typeface="Squada One"/>
                <a:cs typeface="Squada One"/>
                <a:sym typeface="Squada One"/>
              </a:defRPr>
            </a:lvl1pPr>
            <a:lvl2pPr lvl="1"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2pPr>
            <a:lvl3pPr lvl="2"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3pPr>
            <a:lvl4pPr lvl="3"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4pPr>
            <a:lvl5pPr lvl="4"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5pPr>
            <a:lvl6pPr lvl="5"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6pPr>
            <a:lvl7pPr lvl="6"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7pPr>
            <a:lvl8pPr lvl="7"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8pPr>
            <a:lvl9pPr lvl="8" rtl="0">
              <a:lnSpc>
                <a:spcPct val="100000"/>
              </a:lnSpc>
              <a:spcBef>
                <a:spcPts val="400"/>
              </a:spcBef>
              <a:spcAft>
                <a:spcPts val="0"/>
              </a:spcAft>
              <a:buClr>
                <a:srgbClr val="FFFFFF"/>
              </a:buClr>
              <a:buSzPts val="1200"/>
              <a:buFont typeface="Nunito Sans ExtraBold"/>
              <a:buNone/>
              <a:defRPr sz="1200">
                <a:solidFill>
                  <a:srgbClr val="FFFFFF"/>
                </a:solidFill>
                <a:latin typeface="Nunito Sans ExtraBold"/>
                <a:ea typeface="Nunito Sans ExtraBold"/>
                <a:cs typeface="Nunito Sans ExtraBold"/>
                <a:sym typeface="Nunito Sans ExtraBold"/>
              </a:defRPr>
            </a:lvl9pPr>
          </a:lstStyle>
          <a:p>
            <a:endParaRPr/>
          </a:p>
        </p:txBody>
      </p:sp>
      <p:sp>
        <p:nvSpPr>
          <p:cNvPr id="56" name="Google Shape;56;p5"/>
          <p:cNvSpPr txBox="1">
            <a:spLocks noGrp="1"/>
          </p:cNvSpPr>
          <p:nvPr>
            <p:ph type="subTitle" idx="2"/>
          </p:nvPr>
        </p:nvSpPr>
        <p:spPr>
          <a:xfrm>
            <a:off x="1820800" y="2848425"/>
            <a:ext cx="4110900" cy="233700"/>
          </a:xfrm>
          <a:prstGeom prst="rect">
            <a:avLst/>
          </a:prstGeom>
        </p:spPr>
        <p:txBody>
          <a:bodyPr spcFirstLastPara="1" wrap="square" lIns="68575" tIns="34275" rIns="68575" bIns="34275" anchor="b" anchorCtr="0">
            <a:noAutofit/>
          </a:bodyPr>
          <a:lstStyle>
            <a:lvl1pPr lvl="0" rtl="0">
              <a:lnSpc>
                <a:spcPct val="100000"/>
              </a:lnSpc>
              <a:spcBef>
                <a:spcPts val="800"/>
              </a:spcBef>
              <a:spcAft>
                <a:spcPts val="0"/>
              </a:spcAft>
              <a:buClr>
                <a:srgbClr val="FFFFFF"/>
              </a:buClr>
              <a:buSzPts val="1600"/>
              <a:buNone/>
              <a:defRPr sz="1600">
                <a:solidFill>
                  <a:srgbClr val="FFFFFF"/>
                </a:solidFill>
              </a:defRPr>
            </a:lvl1pPr>
            <a:lvl2pPr lvl="1" rtl="0">
              <a:lnSpc>
                <a:spcPct val="100000"/>
              </a:lnSpc>
              <a:spcBef>
                <a:spcPts val="400"/>
              </a:spcBef>
              <a:spcAft>
                <a:spcPts val="0"/>
              </a:spcAft>
              <a:buClr>
                <a:srgbClr val="FFFFFF"/>
              </a:buClr>
              <a:buSzPts val="900"/>
              <a:buNone/>
              <a:defRPr>
                <a:solidFill>
                  <a:srgbClr val="FFFFFF"/>
                </a:solidFill>
              </a:defRPr>
            </a:lvl2pPr>
            <a:lvl3pPr lvl="2" rtl="0">
              <a:lnSpc>
                <a:spcPct val="100000"/>
              </a:lnSpc>
              <a:spcBef>
                <a:spcPts val="400"/>
              </a:spcBef>
              <a:spcAft>
                <a:spcPts val="0"/>
              </a:spcAft>
              <a:buClr>
                <a:srgbClr val="FFFFFF"/>
              </a:buClr>
              <a:buSzPts val="900"/>
              <a:buNone/>
              <a:defRPr>
                <a:solidFill>
                  <a:srgbClr val="FFFFFF"/>
                </a:solidFill>
              </a:defRPr>
            </a:lvl3pPr>
            <a:lvl4pPr lvl="3" rtl="0">
              <a:lnSpc>
                <a:spcPct val="100000"/>
              </a:lnSpc>
              <a:spcBef>
                <a:spcPts val="400"/>
              </a:spcBef>
              <a:spcAft>
                <a:spcPts val="0"/>
              </a:spcAft>
              <a:buClr>
                <a:srgbClr val="FFFFFF"/>
              </a:buClr>
              <a:buSzPts val="900"/>
              <a:buNone/>
              <a:defRPr>
                <a:solidFill>
                  <a:srgbClr val="FFFFFF"/>
                </a:solidFill>
              </a:defRPr>
            </a:lvl4pPr>
            <a:lvl5pPr lvl="4" rtl="0">
              <a:lnSpc>
                <a:spcPct val="100000"/>
              </a:lnSpc>
              <a:spcBef>
                <a:spcPts val="400"/>
              </a:spcBef>
              <a:spcAft>
                <a:spcPts val="0"/>
              </a:spcAft>
              <a:buClr>
                <a:srgbClr val="FFFFFF"/>
              </a:buClr>
              <a:buSzPts val="900"/>
              <a:buNone/>
              <a:defRPr>
                <a:solidFill>
                  <a:srgbClr val="FFFFFF"/>
                </a:solidFill>
              </a:defRPr>
            </a:lvl5pPr>
            <a:lvl6pPr lvl="5" rtl="0">
              <a:lnSpc>
                <a:spcPct val="100000"/>
              </a:lnSpc>
              <a:spcBef>
                <a:spcPts val="400"/>
              </a:spcBef>
              <a:spcAft>
                <a:spcPts val="0"/>
              </a:spcAft>
              <a:buClr>
                <a:srgbClr val="FFFFFF"/>
              </a:buClr>
              <a:buSzPts val="900"/>
              <a:buNone/>
              <a:defRPr sz="900">
                <a:solidFill>
                  <a:srgbClr val="FFFFFF"/>
                </a:solidFill>
              </a:defRPr>
            </a:lvl6pPr>
            <a:lvl7pPr lvl="6" rtl="0">
              <a:lnSpc>
                <a:spcPct val="100000"/>
              </a:lnSpc>
              <a:spcBef>
                <a:spcPts val="400"/>
              </a:spcBef>
              <a:spcAft>
                <a:spcPts val="0"/>
              </a:spcAft>
              <a:buClr>
                <a:srgbClr val="FFFFFF"/>
              </a:buClr>
              <a:buSzPts val="900"/>
              <a:buNone/>
              <a:defRPr sz="900">
                <a:solidFill>
                  <a:srgbClr val="FFFFFF"/>
                </a:solidFill>
              </a:defRPr>
            </a:lvl7pPr>
            <a:lvl8pPr lvl="7" rtl="0">
              <a:lnSpc>
                <a:spcPct val="100000"/>
              </a:lnSpc>
              <a:spcBef>
                <a:spcPts val="400"/>
              </a:spcBef>
              <a:spcAft>
                <a:spcPts val="0"/>
              </a:spcAft>
              <a:buClr>
                <a:srgbClr val="FFFFFF"/>
              </a:buClr>
              <a:buSzPts val="900"/>
              <a:buNone/>
              <a:defRPr sz="900">
                <a:solidFill>
                  <a:srgbClr val="FFFFFF"/>
                </a:solidFill>
              </a:defRPr>
            </a:lvl8pPr>
            <a:lvl9pPr lvl="8" rtl="0">
              <a:lnSpc>
                <a:spcPct val="100000"/>
              </a:lnSpc>
              <a:spcBef>
                <a:spcPts val="400"/>
              </a:spcBef>
              <a:spcAft>
                <a:spcPts val="0"/>
              </a:spcAft>
              <a:buClr>
                <a:srgbClr val="FFFFFF"/>
              </a:buClr>
              <a:buSzPts val="900"/>
              <a:buNone/>
              <a:defRPr sz="900">
                <a:solidFill>
                  <a:srgbClr val="FFFFFF"/>
                </a:solidFill>
              </a:defRPr>
            </a:lvl9pPr>
          </a:lstStyle>
          <a:p>
            <a:endParaRPr/>
          </a:p>
        </p:txBody>
      </p:sp>
      <p:sp>
        <p:nvSpPr>
          <p:cNvPr id="57" name="Google Shape;57;p5"/>
          <p:cNvSpPr/>
          <p:nvPr/>
        </p:nvSpPr>
        <p:spPr>
          <a:xfrm>
            <a:off x="6279" y="2606319"/>
            <a:ext cx="4521" cy="6329"/>
          </a:xfrm>
          <a:custGeom>
            <a:avLst/>
            <a:gdLst/>
            <a:ahLst/>
            <a:cxnLst/>
            <a:rect l="l" t="t" r="r" b="b"/>
            <a:pathLst>
              <a:path w="60" h="84" extrusionOk="0">
                <a:moveTo>
                  <a:pt x="1" y="0"/>
                </a:moveTo>
                <a:lnTo>
                  <a:pt x="20" y="39"/>
                </a:lnTo>
                <a:lnTo>
                  <a:pt x="59" y="83"/>
                </a:lnTo>
                <a:lnTo>
                  <a:pt x="1" y="0"/>
                </a:lnTo>
                <a:close/>
              </a:path>
            </a:pathLst>
          </a:custGeom>
          <a:solidFill>
            <a:srgbClr val="1414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847" y="5142018"/>
            <a:ext cx="7384" cy="75"/>
          </a:xfrm>
          <a:custGeom>
            <a:avLst/>
            <a:gdLst/>
            <a:ahLst/>
            <a:cxnLst/>
            <a:rect l="l" t="t" r="r" b="b"/>
            <a:pathLst>
              <a:path w="98" h="1" extrusionOk="0">
                <a:moveTo>
                  <a:pt x="98" y="0"/>
                </a:moveTo>
                <a:lnTo>
                  <a:pt x="0" y="0"/>
                </a:lnTo>
                <a:lnTo>
                  <a:pt x="0" y="0"/>
                </a:lnTo>
                <a:lnTo>
                  <a:pt x="78" y="0"/>
                </a:lnTo>
                <a:close/>
              </a:path>
            </a:pathLst>
          </a:custGeom>
          <a:solidFill>
            <a:srgbClr val="B0B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6876874" y="3250835"/>
            <a:ext cx="2267119" cy="1892656"/>
          </a:xfrm>
          <a:custGeom>
            <a:avLst/>
            <a:gdLst/>
            <a:ahLst/>
            <a:cxnLst/>
            <a:rect l="l" t="t" r="r" b="b"/>
            <a:pathLst>
              <a:path w="9251" h="7723" extrusionOk="0">
                <a:moveTo>
                  <a:pt x="7830" y="1"/>
                </a:moveTo>
                <a:cubicBezTo>
                  <a:pt x="7787" y="22"/>
                  <a:pt x="7745" y="32"/>
                  <a:pt x="7702" y="65"/>
                </a:cubicBezTo>
                <a:cubicBezTo>
                  <a:pt x="6794" y="588"/>
                  <a:pt x="7745" y="1624"/>
                  <a:pt x="7050" y="2468"/>
                </a:cubicBezTo>
                <a:cubicBezTo>
                  <a:pt x="6131" y="3578"/>
                  <a:pt x="2543" y="3953"/>
                  <a:pt x="898" y="6089"/>
                </a:cubicBezTo>
                <a:cubicBezTo>
                  <a:pt x="546" y="6548"/>
                  <a:pt x="247" y="7114"/>
                  <a:pt x="1" y="7722"/>
                </a:cubicBezTo>
                <a:lnTo>
                  <a:pt x="9250" y="7722"/>
                </a:lnTo>
                <a:lnTo>
                  <a:pt x="9250" y="941"/>
                </a:lnTo>
                <a:cubicBezTo>
                  <a:pt x="8706" y="780"/>
                  <a:pt x="8215" y="481"/>
                  <a:pt x="7830"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6342869" y="0"/>
            <a:ext cx="2801122" cy="3481429"/>
          </a:xfrm>
          <a:custGeom>
            <a:avLst/>
            <a:gdLst/>
            <a:ahLst/>
            <a:cxnLst/>
            <a:rect l="l" t="t" r="r" b="b"/>
            <a:pathLst>
              <a:path w="11430" h="14206" extrusionOk="0">
                <a:moveTo>
                  <a:pt x="1" y="0"/>
                </a:moveTo>
                <a:cubicBezTo>
                  <a:pt x="1" y="0"/>
                  <a:pt x="541" y="1327"/>
                  <a:pt x="2842" y="1327"/>
                </a:cubicBezTo>
                <a:cubicBezTo>
                  <a:pt x="3168" y="1327"/>
                  <a:pt x="3530" y="1300"/>
                  <a:pt x="3931" y="1239"/>
                </a:cubicBezTo>
                <a:cubicBezTo>
                  <a:pt x="4809" y="1103"/>
                  <a:pt x="5648" y="961"/>
                  <a:pt x="6249" y="961"/>
                </a:cubicBezTo>
                <a:cubicBezTo>
                  <a:pt x="6972" y="961"/>
                  <a:pt x="7353" y="1167"/>
                  <a:pt x="7050" y="1837"/>
                </a:cubicBezTo>
                <a:cubicBezTo>
                  <a:pt x="6687" y="2628"/>
                  <a:pt x="4658" y="4411"/>
                  <a:pt x="4850" y="5244"/>
                </a:cubicBezTo>
                <a:cubicBezTo>
                  <a:pt x="4917" y="5546"/>
                  <a:pt x="5180" y="5658"/>
                  <a:pt x="5531" y="5658"/>
                </a:cubicBezTo>
                <a:cubicBezTo>
                  <a:pt x="6363" y="5658"/>
                  <a:pt x="7691" y="5032"/>
                  <a:pt x="8097" y="4806"/>
                </a:cubicBezTo>
                <a:cubicBezTo>
                  <a:pt x="8750" y="4436"/>
                  <a:pt x="9449" y="4208"/>
                  <a:pt x="9990" y="4208"/>
                </a:cubicBezTo>
                <a:cubicBezTo>
                  <a:pt x="10245" y="4208"/>
                  <a:pt x="10465" y="4259"/>
                  <a:pt x="10629" y="4368"/>
                </a:cubicBezTo>
                <a:cubicBezTo>
                  <a:pt x="11056" y="4657"/>
                  <a:pt x="10852" y="5469"/>
                  <a:pt x="10650" y="6163"/>
                </a:cubicBezTo>
                <a:cubicBezTo>
                  <a:pt x="10169" y="7797"/>
                  <a:pt x="9058" y="9794"/>
                  <a:pt x="9283" y="11429"/>
                </a:cubicBezTo>
                <a:cubicBezTo>
                  <a:pt x="9507" y="13084"/>
                  <a:pt x="10372" y="13885"/>
                  <a:pt x="11429" y="14206"/>
                </a:cubicBezTo>
                <a:lnTo>
                  <a:pt x="11429" y="0"/>
                </a:lnTo>
                <a:close/>
              </a:path>
            </a:pathLst>
          </a:custGeom>
          <a:gradFill>
            <a:gsLst>
              <a:gs pos="0">
                <a:schemeClr val="accent1"/>
              </a:gs>
              <a:gs pos="100000">
                <a:schemeClr val="accent2"/>
              </a:gs>
            </a:gsLst>
            <a:path path="circle">
              <a:fillToRect l="50000" t="50000" r="50000" b="50000"/>
            </a:path>
            <a:tileRect/>
          </a:gradFill>
          <a:ln>
            <a:noFill/>
          </a:ln>
          <a:effectLst>
            <a:outerShdw blurRad="242888"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3132193" y="0"/>
            <a:ext cx="840582" cy="541844"/>
          </a:xfrm>
          <a:custGeom>
            <a:avLst/>
            <a:gdLst/>
            <a:ahLst/>
            <a:cxnLst/>
            <a:rect l="l" t="t" r="r" b="b"/>
            <a:pathLst>
              <a:path w="3430" h="2211" extrusionOk="0">
                <a:moveTo>
                  <a:pt x="866" y="0"/>
                </a:moveTo>
                <a:cubicBezTo>
                  <a:pt x="685" y="630"/>
                  <a:pt x="407" y="1453"/>
                  <a:pt x="1" y="2211"/>
                </a:cubicBezTo>
                <a:cubicBezTo>
                  <a:pt x="887" y="2211"/>
                  <a:pt x="1603" y="2061"/>
                  <a:pt x="2052" y="1709"/>
                </a:cubicBezTo>
                <a:cubicBezTo>
                  <a:pt x="2724" y="1164"/>
                  <a:pt x="3163" y="577"/>
                  <a:pt x="342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12225" y="3506687"/>
            <a:ext cx="3952694" cy="1636806"/>
          </a:xfrm>
          <a:custGeom>
            <a:avLst/>
            <a:gdLst/>
            <a:ahLst/>
            <a:cxnLst/>
            <a:rect l="l" t="t" r="r" b="b"/>
            <a:pathLst>
              <a:path w="16129" h="6679" extrusionOk="0">
                <a:moveTo>
                  <a:pt x="3975" y="0"/>
                </a:moveTo>
                <a:cubicBezTo>
                  <a:pt x="2628" y="0"/>
                  <a:pt x="1115" y="710"/>
                  <a:pt x="0" y="1371"/>
                </a:cubicBezTo>
                <a:lnTo>
                  <a:pt x="0" y="6614"/>
                </a:lnTo>
                <a:lnTo>
                  <a:pt x="32" y="6678"/>
                </a:lnTo>
                <a:lnTo>
                  <a:pt x="16128" y="6678"/>
                </a:lnTo>
                <a:cubicBezTo>
                  <a:pt x="14985" y="5568"/>
                  <a:pt x="13010" y="4489"/>
                  <a:pt x="11717" y="4179"/>
                </a:cubicBezTo>
                <a:cubicBezTo>
                  <a:pt x="11467" y="4119"/>
                  <a:pt x="11220" y="4094"/>
                  <a:pt x="10978" y="4094"/>
                </a:cubicBezTo>
                <a:cubicBezTo>
                  <a:pt x="9403" y="4094"/>
                  <a:pt x="8030" y="5191"/>
                  <a:pt x="7299" y="5191"/>
                </a:cubicBezTo>
                <a:cubicBezTo>
                  <a:pt x="7159" y="5191"/>
                  <a:pt x="7043" y="5151"/>
                  <a:pt x="6953" y="5055"/>
                </a:cubicBezTo>
                <a:cubicBezTo>
                  <a:pt x="6324" y="4383"/>
                  <a:pt x="7584" y="1947"/>
                  <a:pt x="5661" y="516"/>
                </a:cubicBezTo>
                <a:cubicBezTo>
                  <a:pt x="5169" y="148"/>
                  <a:pt x="4589" y="0"/>
                  <a:pt x="3975" y="0"/>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12225" y="0"/>
            <a:ext cx="3332183" cy="3515493"/>
          </a:xfrm>
          <a:custGeom>
            <a:avLst/>
            <a:gdLst/>
            <a:ahLst/>
            <a:cxnLst/>
            <a:rect l="l" t="t" r="r" b="b"/>
            <a:pathLst>
              <a:path w="13597" h="14345" extrusionOk="0">
                <a:moveTo>
                  <a:pt x="0" y="0"/>
                </a:moveTo>
                <a:lnTo>
                  <a:pt x="0" y="14344"/>
                </a:lnTo>
                <a:cubicBezTo>
                  <a:pt x="96" y="14227"/>
                  <a:pt x="182" y="14024"/>
                  <a:pt x="235" y="13703"/>
                </a:cubicBezTo>
                <a:cubicBezTo>
                  <a:pt x="770" y="10734"/>
                  <a:pt x="3269" y="11887"/>
                  <a:pt x="4304" y="10542"/>
                </a:cubicBezTo>
                <a:cubicBezTo>
                  <a:pt x="5714" y="8705"/>
                  <a:pt x="2852" y="5992"/>
                  <a:pt x="3803" y="5426"/>
                </a:cubicBezTo>
                <a:cubicBezTo>
                  <a:pt x="4120" y="5239"/>
                  <a:pt x="4417" y="5205"/>
                  <a:pt x="4692" y="5205"/>
                </a:cubicBezTo>
                <a:cubicBezTo>
                  <a:pt x="4854" y="5205"/>
                  <a:pt x="5008" y="5216"/>
                  <a:pt x="5154" y="5216"/>
                </a:cubicBezTo>
                <a:cubicBezTo>
                  <a:pt x="5513" y="5216"/>
                  <a:pt x="5823" y="5144"/>
                  <a:pt x="6077" y="4646"/>
                </a:cubicBezTo>
                <a:cubicBezTo>
                  <a:pt x="6184" y="4454"/>
                  <a:pt x="6195" y="4133"/>
                  <a:pt x="6206" y="3791"/>
                </a:cubicBezTo>
                <a:cubicBezTo>
                  <a:pt x="6215" y="3268"/>
                  <a:pt x="6188" y="2759"/>
                  <a:pt x="6684" y="2759"/>
                </a:cubicBezTo>
                <a:cubicBezTo>
                  <a:pt x="6795" y="2759"/>
                  <a:pt x="6933" y="2784"/>
                  <a:pt x="7103" y="2841"/>
                </a:cubicBezTo>
                <a:cubicBezTo>
                  <a:pt x="7923" y="3126"/>
                  <a:pt x="8678" y="4427"/>
                  <a:pt x="9937" y="4427"/>
                </a:cubicBezTo>
                <a:cubicBezTo>
                  <a:pt x="10285" y="4427"/>
                  <a:pt x="10672" y="4327"/>
                  <a:pt x="11109" y="4080"/>
                </a:cubicBezTo>
                <a:cubicBezTo>
                  <a:pt x="12465" y="3321"/>
                  <a:pt x="13234" y="1282"/>
                  <a:pt x="13597"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TEXT">
  <p:cSld name="1_Título y objetos_3">
    <p:bg>
      <p:bgPr>
        <a:gradFill>
          <a:gsLst>
            <a:gs pos="0">
              <a:schemeClr val="accent1"/>
            </a:gs>
            <a:gs pos="100000">
              <a:schemeClr val="accent2"/>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6"/>
          <p:cNvSpPr/>
          <p:nvPr/>
        </p:nvSpPr>
        <p:spPr>
          <a:xfrm>
            <a:off x="131100" y="1547550"/>
            <a:ext cx="4365300" cy="20484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flipH="1">
            <a:off x="12225" y="3250835"/>
            <a:ext cx="2267119" cy="1892656"/>
          </a:xfrm>
          <a:custGeom>
            <a:avLst/>
            <a:gdLst/>
            <a:ahLst/>
            <a:cxnLst/>
            <a:rect l="l" t="t" r="r" b="b"/>
            <a:pathLst>
              <a:path w="9251" h="7723" extrusionOk="0">
                <a:moveTo>
                  <a:pt x="7830" y="1"/>
                </a:moveTo>
                <a:cubicBezTo>
                  <a:pt x="7787" y="22"/>
                  <a:pt x="7745" y="32"/>
                  <a:pt x="7702" y="65"/>
                </a:cubicBezTo>
                <a:cubicBezTo>
                  <a:pt x="6794" y="588"/>
                  <a:pt x="7745" y="1624"/>
                  <a:pt x="7050" y="2468"/>
                </a:cubicBezTo>
                <a:cubicBezTo>
                  <a:pt x="6131" y="3578"/>
                  <a:pt x="2543" y="3953"/>
                  <a:pt x="898" y="6089"/>
                </a:cubicBezTo>
                <a:cubicBezTo>
                  <a:pt x="546" y="6548"/>
                  <a:pt x="247" y="7114"/>
                  <a:pt x="1" y="7722"/>
                </a:cubicBezTo>
                <a:lnTo>
                  <a:pt x="9250" y="7722"/>
                </a:lnTo>
                <a:lnTo>
                  <a:pt x="9250" y="941"/>
                </a:lnTo>
                <a:cubicBezTo>
                  <a:pt x="8706" y="780"/>
                  <a:pt x="8215" y="481"/>
                  <a:pt x="7830"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flipH="1">
            <a:off x="12227" y="0"/>
            <a:ext cx="2801122" cy="3481429"/>
          </a:xfrm>
          <a:custGeom>
            <a:avLst/>
            <a:gdLst/>
            <a:ahLst/>
            <a:cxnLst/>
            <a:rect l="l" t="t" r="r" b="b"/>
            <a:pathLst>
              <a:path w="11430" h="14206" extrusionOk="0">
                <a:moveTo>
                  <a:pt x="1" y="0"/>
                </a:moveTo>
                <a:cubicBezTo>
                  <a:pt x="1" y="0"/>
                  <a:pt x="541" y="1327"/>
                  <a:pt x="2842" y="1327"/>
                </a:cubicBezTo>
                <a:cubicBezTo>
                  <a:pt x="3168" y="1327"/>
                  <a:pt x="3530" y="1300"/>
                  <a:pt x="3931" y="1239"/>
                </a:cubicBezTo>
                <a:cubicBezTo>
                  <a:pt x="4809" y="1103"/>
                  <a:pt x="5648" y="961"/>
                  <a:pt x="6249" y="961"/>
                </a:cubicBezTo>
                <a:cubicBezTo>
                  <a:pt x="6972" y="961"/>
                  <a:pt x="7353" y="1167"/>
                  <a:pt x="7050" y="1837"/>
                </a:cubicBezTo>
                <a:cubicBezTo>
                  <a:pt x="6687" y="2628"/>
                  <a:pt x="4658" y="4411"/>
                  <a:pt x="4850" y="5244"/>
                </a:cubicBezTo>
                <a:cubicBezTo>
                  <a:pt x="4917" y="5546"/>
                  <a:pt x="5180" y="5658"/>
                  <a:pt x="5531" y="5658"/>
                </a:cubicBezTo>
                <a:cubicBezTo>
                  <a:pt x="6363" y="5658"/>
                  <a:pt x="7691" y="5032"/>
                  <a:pt x="8097" y="4806"/>
                </a:cubicBezTo>
                <a:cubicBezTo>
                  <a:pt x="8750" y="4436"/>
                  <a:pt x="9449" y="4208"/>
                  <a:pt x="9990" y="4208"/>
                </a:cubicBezTo>
                <a:cubicBezTo>
                  <a:pt x="10245" y="4208"/>
                  <a:pt x="10465" y="4259"/>
                  <a:pt x="10629" y="4368"/>
                </a:cubicBezTo>
                <a:cubicBezTo>
                  <a:pt x="11056" y="4657"/>
                  <a:pt x="10852" y="5469"/>
                  <a:pt x="10650" y="6163"/>
                </a:cubicBezTo>
                <a:cubicBezTo>
                  <a:pt x="10169" y="7797"/>
                  <a:pt x="9058" y="9794"/>
                  <a:pt x="9283" y="11429"/>
                </a:cubicBezTo>
                <a:cubicBezTo>
                  <a:pt x="9507" y="13084"/>
                  <a:pt x="10372" y="13885"/>
                  <a:pt x="11429" y="14206"/>
                </a:cubicBezTo>
                <a:lnTo>
                  <a:pt x="11429" y="0"/>
                </a:lnTo>
                <a:close/>
              </a:path>
            </a:pathLst>
          </a:custGeom>
          <a:gradFill>
            <a:gsLst>
              <a:gs pos="0">
                <a:schemeClr val="accent1"/>
              </a:gs>
              <a:gs pos="100000">
                <a:schemeClr val="accent2"/>
              </a:gs>
            </a:gsLst>
            <a:path path="circle">
              <a:fillToRect l="50000" t="50000" r="50000" b="50000"/>
            </a:path>
            <a:tileRect/>
          </a:gradFill>
          <a:ln>
            <a:noFill/>
          </a:ln>
          <a:effectLst>
            <a:outerShdw blurRad="242888"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flipH="1">
            <a:off x="5183443" y="0"/>
            <a:ext cx="840582" cy="541844"/>
          </a:xfrm>
          <a:custGeom>
            <a:avLst/>
            <a:gdLst/>
            <a:ahLst/>
            <a:cxnLst/>
            <a:rect l="l" t="t" r="r" b="b"/>
            <a:pathLst>
              <a:path w="3430" h="2211" extrusionOk="0">
                <a:moveTo>
                  <a:pt x="866" y="0"/>
                </a:moveTo>
                <a:cubicBezTo>
                  <a:pt x="685" y="630"/>
                  <a:pt x="407" y="1453"/>
                  <a:pt x="1" y="2211"/>
                </a:cubicBezTo>
                <a:cubicBezTo>
                  <a:pt x="887" y="2211"/>
                  <a:pt x="1603" y="2061"/>
                  <a:pt x="2052" y="1709"/>
                </a:cubicBezTo>
                <a:cubicBezTo>
                  <a:pt x="2724" y="1164"/>
                  <a:pt x="3163" y="577"/>
                  <a:pt x="342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6"/>
          <p:cNvSpPr/>
          <p:nvPr/>
        </p:nvSpPr>
        <p:spPr>
          <a:xfrm flipH="1">
            <a:off x="5191300" y="3506687"/>
            <a:ext cx="3952694" cy="1636806"/>
          </a:xfrm>
          <a:custGeom>
            <a:avLst/>
            <a:gdLst/>
            <a:ahLst/>
            <a:cxnLst/>
            <a:rect l="l" t="t" r="r" b="b"/>
            <a:pathLst>
              <a:path w="16129" h="6679" extrusionOk="0">
                <a:moveTo>
                  <a:pt x="3975" y="0"/>
                </a:moveTo>
                <a:cubicBezTo>
                  <a:pt x="2628" y="0"/>
                  <a:pt x="1115" y="710"/>
                  <a:pt x="0" y="1371"/>
                </a:cubicBezTo>
                <a:lnTo>
                  <a:pt x="0" y="6614"/>
                </a:lnTo>
                <a:lnTo>
                  <a:pt x="32" y="6678"/>
                </a:lnTo>
                <a:lnTo>
                  <a:pt x="16128" y="6678"/>
                </a:lnTo>
                <a:cubicBezTo>
                  <a:pt x="14985" y="5568"/>
                  <a:pt x="13010" y="4489"/>
                  <a:pt x="11717" y="4179"/>
                </a:cubicBezTo>
                <a:cubicBezTo>
                  <a:pt x="11467" y="4119"/>
                  <a:pt x="11220" y="4094"/>
                  <a:pt x="10978" y="4094"/>
                </a:cubicBezTo>
                <a:cubicBezTo>
                  <a:pt x="9403" y="4094"/>
                  <a:pt x="8030" y="5191"/>
                  <a:pt x="7299" y="5191"/>
                </a:cubicBezTo>
                <a:cubicBezTo>
                  <a:pt x="7159" y="5191"/>
                  <a:pt x="7043" y="5151"/>
                  <a:pt x="6953" y="5055"/>
                </a:cubicBezTo>
                <a:cubicBezTo>
                  <a:pt x="6324" y="4383"/>
                  <a:pt x="7584" y="1947"/>
                  <a:pt x="5661" y="516"/>
                </a:cubicBezTo>
                <a:cubicBezTo>
                  <a:pt x="5169" y="148"/>
                  <a:pt x="4589" y="0"/>
                  <a:pt x="3975" y="0"/>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6"/>
          <p:cNvSpPr/>
          <p:nvPr/>
        </p:nvSpPr>
        <p:spPr>
          <a:xfrm flipH="1">
            <a:off x="5811811" y="0"/>
            <a:ext cx="3332183" cy="3515493"/>
          </a:xfrm>
          <a:custGeom>
            <a:avLst/>
            <a:gdLst/>
            <a:ahLst/>
            <a:cxnLst/>
            <a:rect l="l" t="t" r="r" b="b"/>
            <a:pathLst>
              <a:path w="13597" h="14345" extrusionOk="0">
                <a:moveTo>
                  <a:pt x="0" y="0"/>
                </a:moveTo>
                <a:lnTo>
                  <a:pt x="0" y="14344"/>
                </a:lnTo>
                <a:cubicBezTo>
                  <a:pt x="96" y="14227"/>
                  <a:pt x="182" y="14024"/>
                  <a:pt x="235" y="13703"/>
                </a:cubicBezTo>
                <a:cubicBezTo>
                  <a:pt x="770" y="10734"/>
                  <a:pt x="3269" y="11887"/>
                  <a:pt x="4304" y="10542"/>
                </a:cubicBezTo>
                <a:cubicBezTo>
                  <a:pt x="5714" y="8705"/>
                  <a:pt x="2852" y="5992"/>
                  <a:pt x="3803" y="5426"/>
                </a:cubicBezTo>
                <a:cubicBezTo>
                  <a:pt x="4120" y="5239"/>
                  <a:pt x="4417" y="5205"/>
                  <a:pt x="4692" y="5205"/>
                </a:cubicBezTo>
                <a:cubicBezTo>
                  <a:pt x="4854" y="5205"/>
                  <a:pt x="5008" y="5216"/>
                  <a:pt x="5154" y="5216"/>
                </a:cubicBezTo>
                <a:cubicBezTo>
                  <a:pt x="5513" y="5216"/>
                  <a:pt x="5823" y="5144"/>
                  <a:pt x="6077" y="4646"/>
                </a:cubicBezTo>
                <a:cubicBezTo>
                  <a:pt x="6184" y="4454"/>
                  <a:pt x="6195" y="4133"/>
                  <a:pt x="6206" y="3791"/>
                </a:cubicBezTo>
                <a:cubicBezTo>
                  <a:pt x="6215" y="3268"/>
                  <a:pt x="6188" y="2759"/>
                  <a:pt x="6684" y="2759"/>
                </a:cubicBezTo>
                <a:cubicBezTo>
                  <a:pt x="6795" y="2759"/>
                  <a:pt x="6933" y="2784"/>
                  <a:pt x="7103" y="2841"/>
                </a:cubicBezTo>
                <a:cubicBezTo>
                  <a:pt x="7923" y="3126"/>
                  <a:pt x="8678" y="4427"/>
                  <a:pt x="9937" y="4427"/>
                </a:cubicBezTo>
                <a:cubicBezTo>
                  <a:pt x="10285" y="4427"/>
                  <a:pt x="10672" y="4327"/>
                  <a:pt x="11109" y="4080"/>
                </a:cubicBezTo>
                <a:cubicBezTo>
                  <a:pt x="12465" y="3321"/>
                  <a:pt x="13234" y="1282"/>
                  <a:pt x="13597"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6"/>
          <p:cNvSpPr txBox="1">
            <a:spLocks noGrp="1"/>
          </p:cNvSpPr>
          <p:nvPr>
            <p:ph type="ctrTitle"/>
          </p:nvPr>
        </p:nvSpPr>
        <p:spPr>
          <a:xfrm flipH="1">
            <a:off x="1119638" y="1950940"/>
            <a:ext cx="3158100" cy="1241400"/>
          </a:xfrm>
          <a:prstGeom prst="rect">
            <a:avLst/>
          </a:prstGeom>
          <a:noFill/>
          <a:ln>
            <a:noFill/>
          </a:ln>
        </p:spPr>
        <p:txBody>
          <a:bodyPr spcFirstLastPara="1" wrap="square" lIns="68575" tIns="34275" rIns="68575" bIns="34275" anchor="ctr" anchorCtr="0">
            <a:noAutofit/>
          </a:bodyPr>
          <a:lstStyle>
            <a:lvl1pPr lvl="0" algn="r" rtl="0">
              <a:lnSpc>
                <a:spcPct val="90000"/>
              </a:lnSpc>
              <a:spcBef>
                <a:spcPts val="0"/>
              </a:spcBef>
              <a:spcAft>
                <a:spcPts val="0"/>
              </a:spcAft>
              <a:buClr>
                <a:srgbClr val="FFFFFF"/>
              </a:buClr>
              <a:buSzPts val="2400"/>
              <a:buNone/>
              <a:defRPr sz="24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
        <p:nvSpPr>
          <p:cNvPr id="72" name="Google Shape;72;p6"/>
          <p:cNvSpPr txBox="1">
            <a:spLocks noGrp="1"/>
          </p:cNvSpPr>
          <p:nvPr>
            <p:ph type="subTitle" idx="1"/>
          </p:nvPr>
        </p:nvSpPr>
        <p:spPr>
          <a:xfrm>
            <a:off x="4670656" y="1815144"/>
            <a:ext cx="3353700" cy="1513200"/>
          </a:xfrm>
          <a:prstGeom prst="rect">
            <a:avLst/>
          </a:prstGeom>
        </p:spPr>
        <p:txBody>
          <a:bodyPr spcFirstLastPara="1" wrap="square" lIns="68575" tIns="34275" rIns="68575" bIns="34275" anchor="ctr" anchorCtr="0">
            <a:noAutofit/>
          </a:bodyPr>
          <a:lstStyle>
            <a:lvl1pPr lvl="0" rtl="0">
              <a:lnSpc>
                <a:spcPct val="100000"/>
              </a:lnSpc>
              <a:spcBef>
                <a:spcPts val="800"/>
              </a:spcBef>
              <a:spcAft>
                <a:spcPts val="0"/>
              </a:spcAft>
              <a:buClr>
                <a:srgbClr val="FFFFFF"/>
              </a:buClr>
              <a:buSzPts val="1200"/>
              <a:buNone/>
              <a:defRPr sz="1200">
                <a:solidFill>
                  <a:srgbClr val="FFFFFF"/>
                </a:solidFill>
              </a:defRPr>
            </a:lvl1pPr>
            <a:lvl2pPr lvl="1" rtl="0">
              <a:lnSpc>
                <a:spcPct val="100000"/>
              </a:lnSpc>
              <a:spcBef>
                <a:spcPts val="400"/>
              </a:spcBef>
              <a:spcAft>
                <a:spcPts val="0"/>
              </a:spcAft>
              <a:buClr>
                <a:srgbClr val="FFFFFF"/>
              </a:buClr>
              <a:buSzPts val="900"/>
              <a:buNone/>
              <a:defRPr>
                <a:solidFill>
                  <a:srgbClr val="FFFFFF"/>
                </a:solidFill>
              </a:defRPr>
            </a:lvl2pPr>
            <a:lvl3pPr lvl="2" rtl="0">
              <a:lnSpc>
                <a:spcPct val="100000"/>
              </a:lnSpc>
              <a:spcBef>
                <a:spcPts val="400"/>
              </a:spcBef>
              <a:spcAft>
                <a:spcPts val="0"/>
              </a:spcAft>
              <a:buClr>
                <a:srgbClr val="FFFFFF"/>
              </a:buClr>
              <a:buSzPts val="900"/>
              <a:buNone/>
              <a:defRPr>
                <a:solidFill>
                  <a:srgbClr val="FFFFFF"/>
                </a:solidFill>
              </a:defRPr>
            </a:lvl3pPr>
            <a:lvl4pPr lvl="3" rtl="0">
              <a:lnSpc>
                <a:spcPct val="100000"/>
              </a:lnSpc>
              <a:spcBef>
                <a:spcPts val="400"/>
              </a:spcBef>
              <a:spcAft>
                <a:spcPts val="0"/>
              </a:spcAft>
              <a:buClr>
                <a:srgbClr val="FFFFFF"/>
              </a:buClr>
              <a:buSzPts val="900"/>
              <a:buNone/>
              <a:defRPr>
                <a:solidFill>
                  <a:srgbClr val="FFFFFF"/>
                </a:solidFill>
              </a:defRPr>
            </a:lvl4pPr>
            <a:lvl5pPr lvl="4" rtl="0">
              <a:lnSpc>
                <a:spcPct val="100000"/>
              </a:lnSpc>
              <a:spcBef>
                <a:spcPts val="400"/>
              </a:spcBef>
              <a:spcAft>
                <a:spcPts val="0"/>
              </a:spcAft>
              <a:buClr>
                <a:srgbClr val="FFFFFF"/>
              </a:buClr>
              <a:buSzPts val="900"/>
              <a:buNone/>
              <a:defRPr>
                <a:solidFill>
                  <a:srgbClr val="FFFFFF"/>
                </a:solidFill>
              </a:defRPr>
            </a:lvl5pPr>
            <a:lvl6pPr lvl="5" rtl="0">
              <a:lnSpc>
                <a:spcPct val="100000"/>
              </a:lnSpc>
              <a:spcBef>
                <a:spcPts val="400"/>
              </a:spcBef>
              <a:spcAft>
                <a:spcPts val="0"/>
              </a:spcAft>
              <a:buClr>
                <a:srgbClr val="FFFFFF"/>
              </a:buClr>
              <a:buSzPts val="900"/>
              <a:buNone/>
              <a:defRPr sz="900">
                <a:solidFill>
                  <a:srgbClr val="FFFFFF"/>
                </a:solidFill>
              </a:defRPr>
            </a:lvl6pPr>
            <a:lvl7pPr lvl="6" rtl="0">
              <a:lnSpc>
                <a:spcPct val="100000"/>
              </a:lnSpc>
              <a:spcBef>
                <a:spcPts val="400"/>
              </a:spcBef>
              <a:spcAft>
                <a:spcPts val="0"/>
              </a:spcAft>
              <a:buClr>
                <a:srgbClr val="FFFFFF"/>
              </a:buClr>
              <a:buSzPts val="900"/>
              <a:buNone/>
              <a:defRPr sz="900">
                <a:solidFill>
                  <a:srgbClr val="FFFFFF"/>
                </a:solidFill>
              </a:defRPr>
            </a:lvl7pPr>
            <a:lvl8pPr lvl="7" rtl="0">
              <a:lnSpc>
                <a:spcPct val="100000"/>
              </a:lnSpc>
              <a:spcBef>
                <a:spcPts val="400"/>
              </a:spcBef>
              <a:spcAft>
                <a:spcPts val="0"/>
              </a:spcAft>
              <a:buClr>
                <a:srgbClr val="FFFFFF"/>
              </a:buClr>
              <a:buSzPts val="900"/>
              <a:buNone/>
              <a:defRPr sz="900">
                <a:solidFill>
                  <a:srgbClr val="FFFFFF"/>
                </a:solidFill>
              </a:defRPr>
            </a:lvl8pPr>
            <a:lvl9pPr lvl="8" rtl="0">
              <a:lnSpc>
                <a:spcPct val="100000"/>
              </a:lnSpc>
              <a:spcBef>
                <a:spcPts val="400"/>
              </a:spcBef>
              <a:spcAft>
                <a:spcPts val="0"/>
              </a:spcAft>
              <a:buClr>
                <a:srgbClr val="FFFFFF"/>
              </a:buClr>
              <a:buSzPts val="900"/>
              <a:buNone/>
              <a:defRPr sz="900">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1">
  <p:cSld name="1_Título y objetos_3_1">
    <p:bg>
      <p:bgPr>
        <a:gradFill>
          <a:gsLst>
            <a:gs pos="0">
              <a:schemeClr val="accent1"/>
            </a:gs>
            <a:gs pos="100000">
              <a:schemeClr val="accent2"/>
            </a:gs>
          </a:gsLst>
          <a:path path="circle">
            <a:fillToRect l="50000" t="50000" r="50000" b="50000"/>
          </a:path>
          <a:tileRect/>
        </a:gradFill>
        <a:effectLst/>
      </p:bgPr>
    </p:bg>
    <p:spTree>
      <p:nvGrpSpPr>
        <p:cNvPr id="1" name="Shape 73"/>
        <p:cNvGrpSpPr/>
        <p:nvPr/>
      </p:nvGrpSpPr>
      <p:grpSpPr>
        <a:xfrm>
          <a:off x="0" y="0"/>
          <a:ext cx="0" cy="0"/>
          <a:chOff x="0" y="0"/>
          <a:chExt cx="0" cy="0"/>
        </a:xfrm>
      </p:grpSpPr>
      <p:sp>
        <p:nvSpPr>
          <p:cNvPr id="74" name="Google Shape;74;p7"/>
          <p:cNvSpPr/>
          <p:nvPr/>
        </p:nvSpPr>
        <p:spPr>
          <a:xfrm flipH="1">
            <a:off x="4842306" y="1547550"/>
            <a:ext cx="4365300" cy="2048400"/>
          </a:xfrm>
          <a:prstGeom prst="rect">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p:nvPr/>
        </p:nvSpPr>
        <p:spPr>
          <a:xfrm flipH="1">
            <a:off x="12225" y="3250835"/>
            <a:ext cx="2267119" cy="1892656"/>
          </a:xfrm>
          <a:custGeom>
            <a:avLst/>
            <a:gdLst/>
            <a:ahLst/>
            <a:cxnLst/>
            <a:rect l="l" t="t" r="r" b="b"/>
            <a:pathLst>
              <a:path w="9251" h="7723" extrusionOk="0">
                <a:moveTo>
                  <a:pt x="7830" y="1"/>
                </a:moveTo>
                <a:cubicBezTo>
                  <a:pt x="7787" y="22"/>
                  <a:pt x="7745" y="32"/>
                  <a:pt x="7702" y="65"/>
                </a:cubicBezTo>
                <a:cubicBezTo>
                  <a:pt x="6794" y="588"/>
                  <a:pt x="7745" y="1624"/>
                  <a:pt x="7050" y="2468"/>
                </a:cubicBezTo>
                <a:cubicBezTo>
                  <a:pt x="6131" y="3578"/>
                  <a:pt x="2543" y="3953"/>
                  <a:pt x="898" y="6089"/>
                </a:cubicBezTo>
                <a:cubicBezTo>
                  <a:pt x="546" y="6548"/>
                  <a:pt x="247" y="7114"/>
                  <a:pt x="1" y="7722"/>
                </a:cubicBezTo>
                <a:lnTo>
                  <a:pt x="9250" y="7722"/>
                </a:lnTo>
                <a:lnTo>
                  <a:pt x="9250" y="941"/>
                </a:lnTo>
                <a:cubicBezTo>
                  <a:pt x="8706" y="780"/>
                  <a:pt x="8215" y="481"/>
                  <a:pt x="7830" y="1"/>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7"/>
          <p:cNvSpPr/>
          <p:nvPr/>
        </p:nvSpPr>
        <p:spPr>
          <a:xfrm flipH="1">
            <a:off x="12227" y="0"/>
            <a:ext cx="2801122" cy="3481429"/>
          </a:xfrm>
          <a:custGeom>
            <a:avLst/>
            <a:gdLst/>
            <a:ahLst/>
            <a:cxnLst/>
            <a:rect l="l" t="t" r="r" b="b"/>
            <a:pathLst>
              <a:path w="11430" h="14206" extrusionOk="0">
                <a:moveTo>
                  <a:pt x="1" y="0"/>
                </a:moveTo>
                <a:cubicBezTo>
                  <a:pt x="1" y="0"/>
                  <a:pt x="541" y="1327"/>
                  <a:pt x="2842" y="1327"/>
                </a:cubicBezTo>
                <a:cubicBezTo>
                  <a:pt x="3168" y="1327"/>
                  <a:pt x="3530" y="1300"/>
                  <a:pt x="3931" y="1239"/>
                </a:cubicBezTo>
                <a:cubicBezTo>
                  <a:pt x="4809" y="1103"/>
                  <a:pt x="5648" y="961"/>
                  <a:pt x="6249" y="961"/>
                </a:cubicBezTo>
                <a:cubicBezTo>
                  <a:pt x="6972" y="961"/>
                  <a:pt x="7353" y="1167"/>
                  <a:pt x="7050" y="1837"/>
                </a:cubicBezTo>
                <a:cubicBezTo>
                  <a:pt x="6687" y="2628"/>
                  <a:pt x="4658" y="4411"/>
                  <a:pt x="4850" y="5244"/>
                </a:cubicBezTo>
                <a:cubicBezTo>
                  <a:pt x="4917" y="5546"/>
                  <a:pt x="5180" y="5658"/>
                  <a:pt x="5531" y="5658"/>
                </a:cubicBezTo>
                <a:cubicBezTo>
                  <a:pt x="6363" y="5658"/>
                  <a:pt x="7691" y="5032"/>
                  <a:pt x="8097" y="4806"/>
                </a:cubicBezTo>
                <a:cubicBezTo>
                  <a:pt x="8750" y="4436"/>
                  <a:pt x="9449" y="4208"/>
                  <a:pt x="9990" y="4208"/>
                </a:cubicBezTo>
                <a:cubicBezTo>
                  <a:pt x="10245" y="4208"/>
                  <a:pt x="10465" y="4259"/>
                  <a:pt x="10629" y="4368"/>
                </a:cubicBezTo>
                <a:cubicBezTo>
                  <a:pt x="11056" y="4657"/>
                  <a:pt x="10852" y="5469"/>
                  <a:pt x="10650" y="6163"/>
                </a:cubicBezTo>
                <a:cubicBezTo>
                  <a:pt x="10169" y="7797"/>
                  <a:pt x="9058" y="9794"/>
                  <a:pt x="9283" y="11429"/>
                </a:cubicBezTo>
                <a:cubicBezTo>
                  <a:pt x="9507" y="13084"/>
                  <a:pt x="10372" y="13885"/>
                  <a:pt x="11429" y="14206"/>
                </a:cubicBezTo>
                <a:lnTo>
                  <a:pt x="11429" y="0"/>
                </a:lnTo>
                <a:close/>
              </a:path>
            </a:pathLst>
          </a:custGeom>
          <a:gradFill>
            <a:gsLst>
              <a:gs pos="0">
                <a:schemeClr val="accent1"/>
              </a:gs>
              <a:gs pos="100000">
                <a:schemeClr val="accent2"/>
              </a:gs>
            </a:gsLst>
            <a:path path="circle">
              <a:fillToRect l="50000" t="50000" r="50000" b="50000"/>
            </a:path>
            <a:tileRect/>
          </a:gradFill>
          <a:ln>
            <a:noFill/>
          </a:ln>
          <a:effectLst>
            <a:outerShdw blurRad="242888"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7"/>
          <p:cNvSpPr/>
          <p:nvPr/>
        </p:nvSpPr>
        <p:spPr>
          <a:xfrm flipH="1">
            <a:off x="5183443" y="0"/>
            <a:ext cx="840582" cy="541844"/>
          </a:xfrm>
          <a:custGeom>
            <a:avLst/>
            <a:gdLst/>
            <a:ahLst/>
            <a:cxnLst/>
            <a:rect l="l" t="t" r="r" b="b"/>
            <a:pathLst>
              <a:path w="3430" h="2211" extrusionOk="0">
                <a:moveTo>
                  <a:pt x="866" y="0"/>
                </a:moveTo>
                <a:cubicBezTo>
                  <a:pt x="685" y="630"/>
                  <a:pt x="407" y="1453"/>
                  <a:pt x="1" y="2211"/>
                </a:cubicBezTo>
                <a:cubicBezTo>
                  <a:pt x="887" y="2211"/>
                  <a:pt x="1603" y="2061"/>
                  <a:pt x="2052" y="1709"/>
                </a:cubicBezTo>
                <a:cubicBezTo>
                  <a:pt x="2724" y="1164"/>
                  <a:pt x="3163" y="577"/>
                  <a:pt x="3429"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7"/>
          <p:cNvSpPr/>
          <p:nvPr/>
        </p:nvSpPr>
        <p:spPr>
          <a:xfrm flipH="1">
            <a:off x="5191300" y="3506687"/>
            <a:ext cx="3952694" cy="1636806"/>
          </a:xfrm>
          <a:custGeom>
            <a:avLst/>
            <a:gdLst/>
            <a:ahLst/>
            <a:cxnLst/>
            <a:rect l="l" t="t" r="r" b="b"/>
            <a:pathLst>
              <a:path w="16129" h="6679" extrusionOk="0">
                <a:moveTo>
                  <a:pt x="3975" y="0"/>
                </a:moveTo>
                <a:cubicBezTo>
                  <a:pt x="2628" y="0"/>
                  <a:pt x="1115" y="710"/>
                  <a:pt x="0" y="1371"/>
                </a:cubicBezTo>
                <a:lnTo>
                  <a:pt x="0" y="6614"/>
                </a:lnTo>
                <a:lnTo>
                  <a:pt x="32" y="6678"/>
                </a:lnTo>
                <a:lnTo>
                  <a:pt x="16128" y="6678"/>
                </a:lnTo>
                <a:cubicBezTo>
                  <a:pt x="14985" y="5568"/>
                  <a:pt x="13010" y="4489"/>
                  <a:pt x="11717" y="4179"/>
                </a:cubicBezTo>
                <a:cubicBezTo>
                  <a:pt x="11467" y="4119"/>
                  <a:pt x="11220" y="4094"/>
                  <a:pt x="10978" y="4094"/>
                </a:cubicBezTo>
                <a:cubicBezTo>
                  <a:pt x="9403" y="4094"/>
                  <a:pt x="8030" y="5191"/>
                  <a:pt x="7299" y="5191"/>
                </a:cubicBezTo>
                <a:cubicBezTo>
                  <a:pt x="7159" y="5191"/>
                  <a:pt x="7043" y="5151"/>
                  <a:pt x="6953" y="5055"/>
                </a:cubicBezTo>
                <a:cubicBezTo>
                  <a:pt x="6324" y="4383"/>
                  <a:pt x="7584" y="1947"/>
                  <a:pt x="5661" y="516"/>
                </a:cubicBezTo>
                <a:cubicBezTo>
                  <a:pt x="5169" y="148"/>
                  <a:pt x="4589" y="0"/>
                  <a:pt x="3975" y="0"/>
                </a:cubicBezTo>
                <a:close/>
              </a:path>
            </a:pathLst>
          </a:custGeom>
          <a:gradFill>
            <a:gsLst>
              <a:gs pos="0">
                <a:schemeClr val="accent1"/>
              </a:gs>
              <a:gs pos="100000">
                <a:schemeClr val="accent2"/>
              </a:gs>
            </a:gsLst>
            <a:path path="circle">
              <a:fillToRect l="50000" t="50000" r="50000" b="50000"/>
            </a:path>
            <a:tileRect/>
          </a:gradFill>
          <a:ln>
            <a:noFill/>
          </a:ln>
          <a:effectLst>
            <a:outerShdw blurRad="128588" dist="9525" dir="38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7"/>
          <p:cNvSpPr/>
          <p:nvPr/>
        </p:nvSpPr>
        <p:spPr>
          <a:xfrm flipH="1">
            <a:off x="5811811" y="0"/>
            <a:ext cx="3332183" cy="3515493"/>
          </a:xfrm>
          <a:custGeom>
            <a:avLst/>
            <a:gdLst/>
            <a:ahLst/>
            <a:cxnLst/>
            <a:rect l="l" t="t" r="r" b="b"/>
            <a:pathLst>
              <a:path w="13597" h="14345" extrusionOk="0">
                <a:moveTo>
                  <a:pt x="0" y="0"/>
                </a:moveTo>
                <a:lnTo>
                  <a:pt x="0" y="14344"/>
                </a:lnTo>
                <a:cubicBezTo>
                  <a:pt x="96" y="14227"/>
                  <a:pt x="182" y="14024"/>
                  <a:pt x="235" y="13703"/>
                </a:cubicBezTo>
                <a:cubicBezTo>
                  <a:pt x="770" y="10734"/>
                  <a:pt x="3269" y="11887"/>
                  <a:pt x="4304" y="10542"/>
                </a:cubicBezTo>
                <a:cubicBezTo>
                  <a:pt x="5714" y="8705"/>
                  <a:pt x="2852" y="5992"/>
                  <a:pt x="3803" y="5426"/>
                </a:cubicBezTo>
                <a:cubicBezTo>
                  <a:pt x="4120" y="5239"/>
                  <a:pt x="4417" y="5205"/>
                  <a:pt x="4692" y="5205"/>
                </a:cubicBezTo>
                <a:cubicBezTo>
                  <a:pt x="4854" y="5205"/>
                  <a:pt x="5008" y="5216"/>
                  <a:pt x="5154" y="5216"/>
                </a:cubicBezTo>
                <a:cubicBezTo>
                  <a:pt x="5513" y="5216"/>
                  <a:pt x="5823" y="5144"/>
                  <a:pt x="6077" y="4646"/>
                </a:cubicBezTo>
                <a:cubicBezTo>
                  <a:pt x="6184" y="4454"/>
                  <a:pt x="6195" y="4133"/>
                  <a:pt x="6206" y="3791"/>
                </a:cubicBezTo>
                <a:cubicBezTo>
                  <a:pt x="6215" y="3268"/>
                  <a:pt x="6188" y="2759"/>
                  <a:pt x="6684" y="2759"/>
                </a:cubicBezTo>
                <a:cubicBezTo>
                  <a:pt x="6795" y="2759"/>
                  <a:pt x="6933" y="2784"/>
                  <a:pt x="7103" y="2841"/>
                </a:cubicBezTo>
                <a:cubicBezTo>
                  <a:pt x="7923" y="3126"/>
                  <a:pt x="8678" y="4427"/>
                  <a:pt x="9937" y="4427"/>
                </a:cubicBezTo>
                <a:cubicBezTo>
                  <a:pt x="10285" y="4427"/>
                  <a:pt x="10672" y="4327"/>
                  <a:pt x="11109" y="4080"/>
                </a:cubicBezTo>
                <a:cubicBezTo>
                  <a:pt x="12465" y="3321"/>
                  <a:pt x="13234" y="1282"/>
                  <a:pt x="13597" y="0"/>
                </a:cubicBezTo>
                <a:close/>
              </a:path>
            </a:pathLst>
          </a:custGeom>
          <a:gradFill>
            <a:gsLst>
              <a:gs pos="0">
                <a:schemeClr val="accent1"/>
              </a:gs>
              <a:gs pos="100000">
                <a:schemeClr val="accent2"/>
              </a:gs>
            </a:gsLst>
            <a:path path="circle">
              <a:fillToRect l="50000" t="50000" r="50000" b="50000"/>
            </a:path>
            <a:tileRect/>
          </a:gradFill>
          <a:ln>
            <a:noFill/>
          </a:ln>
          <a:effectLst>
            <a:outerShdw blurRad="200025"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7"/>
          <p:cNvSpPr txBox="1">
            <a:spLocks noGrp="1"/>
          </p:cNvSpPr>
          <p:nvPr>
            <p:ph type="ctrTitle"/>
          </p:nvPr>
        </p:nvSpPr>
        <p:spPr>
          <a:xfrm>
            <a:off x="5060968" y="1950940"/>
            <a:ext cx="3158100" cy="1241400"/>
          </a:xfrm>
          <a:prstGeom prst="rect">
            <a:avLst/>
          </a:prstGeom>
          <a:noFill/>
          <a:ln>
            <a:noFill/>
          </a:ln>
        </p:spPr>
        <p:txBody>
          <a:bodyPr spcFirstLastPara="1" wrap="square" lIns="68575" tIns="34275" rIns="68575" bIns="34275" anchor="ctr" anchorCtr="0">
            <a:noAutofit/>
          </a:bodyPr>
          <a:lstStyle>
            <a:lvl1pPr lvl="0" rtl="0">
              <a:lnSpc>
                <a:spcPct val="90000"/>
              </a:lnSpc>
              <a:spcBef>
                <a:spcPts val="0"/>
              </a:spcBef>
              <a:spcAft>
                <a:spcPts val="0"/>
              </a:spcAft>
              <a:buClr>
                <a:srgbClr val="FFFFFF"/>
              </a:buClr>
              <a:buSzPts val="2400"/>
              <a:buNone/>
              <a:defRPr sz="2400" b="0">
                <a:solidFill>
                  <a:srgbClr val="FFFFFF"/>
                </a:solidFill>
              </a:defRPr>
            </a:lvl1pPr>
            <a:lvl2pPr lvl="1" rtl="0">
              <a:spcBef>
                <a:spcPts val="0"/>
              </a:spcBef>
              <a:spcAft>
                <a:spcPts val="0"/>
              </a:spcAft>
              <a:buClr>
                <a:srgbClr val="FFFFFF"/>
              </a:buClr>
              <a:buSzPts val="1100"/>
              <a:buNone/>
              <a:defRPr>
                <a:solidFill>
                  <a:srgbClr val="FFFFFF"/>
                </a:solidFill>
              </a:defRPr>
            </a:lvl2pPr>
            <a:lvl3pPr lvl="2" rtl="0">
              <a:spcBef>
                <a:spcPts val="0"/>
              </a:spcBef>
              <a:spcAft>
                <a:spcPts val="0"/>
              </a:spcAft>
              <a:buClr>
                <a:srgbClr val="FFFFFF"/>
              </a:buClr>
              <a:buSzPts val="1100"/>
              <a:buNone/>
              <a:defRPr>
                <a:solidFill>
                  <a:srgbClr val="FFFFFF"/>
                </a:solidFill>
              </a:defRPr>
            </a:lvl3pPr>
            <a:lvl4pPr lvl="3" rtl="0">
              <a:spcBef>
                <a:spcPts val="0"/>
              </a:spcBef>
              <a:spcAft>
                <a:spcPts val="0"/>
              </a:spcAft>
              <a:buClr>
                <a:srgbClr val="FFFFFF"/>
              </a:buClr>
              <a:buSzPts val="1100"/>
              <a:buNone/>
              <a:defRPr>
                <a:solidFill>
                  <a:srgbClr val="FFFFFF"/>
                </a:solidFill>
              </a:defRPr>
            </a:lvl4pPr>
            <a:lvl5pPr lvl="4" rtl="0">
              <a:spcBef>
                <a:spcPts val="0"/>
              </a:spcBef>
              <a:spcAft>
                <a:spcPts val="0"/>
              </a:spcAft>
              <a:buClr>
                <a:srgbClr val="FFFFFF"/>
              </a:buClr>
              <a:buSzPts val="1100"/>
              <a:buNone/>
              <a:defRPr>
                <a:solidFill>
                  <a:srgbClr val="FFFFFF"/>
                </a:solidFill>
              </a:defRPr>
            </a:lvl5pPr>
            <a:lvl6pPr lvl="5" rtl="0">
              <a:spcBef>
                <a:spcPts val="0"/>
              </a:spcBef>
              <a:spcAft>
                <a:spcPts val="0"/>
              </a:spcAft>
              <a:buClr>
                <a:srgbClr val="FFFFFF"/>
              </a:buClr>
              <a:buSzPts val="1100"/>
              <a:buNone/>
              <a:defRPr>
                <a:solidFill>
                  <a:srgbClr val="FFFFFF"/>
                </a:solidFill>
              </a:defRPr>
            </a:lvl6pPr>
            <a:lvl7pPr lvl="6" rtl="0">
              <a:spcBef>
                <a:spcPts val="0"/>
              </a:spcBef>
              <a:spcAft>
                <a:spcPts val="0"/>
              </a:spcAft>
              <a:buClr>
                <a:srgbClr val="FFFFFF"/>
              </a:buClr>
              <a:buSzPts val="1100"/>
              <a:buNone/>
              <a:defRPr>
                <a:solidFill>
                  <a:srgbClr val="FFFFFF"/>
                </a:solidFill>
              </a:defRPr>
            </a:lvl7pPr>
            <a:lvl8pPr lvl="7" rtl="0">
              <a:spcBef>
                <a:spcPts val="0"/>
              </a:spcBef>
              <a:spcAft>
                <a:spcPts val="0"/>
              </a:spcAft>
              <a:buClr>
                <a:srgbClr val="FFFFFF"/>
              </a:buClr>
              <a:buSzPts val="1100"/>
              <a:buNone/>
              <a:defRPr>
                <a:solidFill>
                  <a:srgbClr val="FFFFFF"/>
                </a:solidFill>
              </a:defRPr>
            </a:lvl8pPr>
            <a:lvl9pPr lvl="8" rtl="0">
              <a:spcBef>
                <a:spcPts val="0"/>
              </a:spcBef>
              <a:spcAft>
                <a:spcPts val="0"/>
              </a:spcAft>
              <a:buClr>
                <a:srgbClr val="FFFFFF"/>
              </a:buClr>
              <a:buSzPts val="1100"/>
              <a:buNone/>
              <a:defRPr>
                <a:solidFill>
                  <a:srgbClr val="FFFFFF"/>
                </a:solidFill>
              </a:defRPr>
            </a:lvl9pPr>
          </a:lstStyle>
          <a:p>
            <a:endParaRPr/>
          </a:p>
        </p:txBody>
      </p:sp>
      <p:sp>
        <p:nvSpPr>
          <p:cNvPr id="81" name="Google Shape;81;p7"/>
          <p:cNvSpPr txBox="1">
            <a:spLocks noGrp="1"/>
          </p:cNvSpPr>
          <p:nvPr>
            <p:ph type="subTitle" idx="1"/>
          </p:nvPr>
        </p:nvSpPr>
        <p:spPr>
          <a:xfrm flipH="1">
            <a:off x="946950" y="1815144"/>
            <a:ext cx="3353700" cy="1513200"/>
          </a:xfrm>
          <a:prstGeom prst="rect">
            <a:avLst/>
          </a:prstGeom>
        </p:spPr>
        <p:txBody>
          <a:bodyPr spcFirstLastPara="1" wrap="square" lIns="68575" tIns="34275" rIns="68575" bIns="34275" anchor="ctr" anchorCtr="0">
            <a:noAutofit/>
          </a:bodyPr>
          <a:lstStyle>
            <a:lvl1pPr lvl="0" rtl="0">
              <a:lnSpc>
                <a:spcPct val="100000"/>
              </a:lnSpc>
              <a:spcBef>
                <a:spcPts val="800"/>
              </a:spcBef>
              <a:spcAft>
                <a:spcPts val="0"/>
              </a:spcAft>
              <a:buClr>
                <a:srgbClr val="FFFFFF"/>
              </a:buClr>
              <a:buSzPts val="1200"/>
              <a:buNone/>
              <a:defRPr sz="1200">
                <a:solidFill>
                  <a:srgbClr val="FFFFFF"/>
                </a:solidFill>
              </a:defRPr>
            </a:lvl1pPr>
            <a:lvl2pPr lvl="1" rtl="0">
              <a:lnSpc>
                <a:spcPct val="100000"/>
              </a:lnSpc>
              <a:spcBef>
                <a:spcPts val="400"/>
              </a:spcBef>
              <a:spcAft>
                <a:spcPts val="0"/>
              </a:spcAft>
              <a:buClr>
                <a:srgbClr val="FFFFFF"/>
              </a:buClr>
              <a:buSzPts val="900"/>
              <a:buNone/>
              <a:defRPr>
                <a:solidFill>
                  <a:srgbClr val="FFFFFF"/>
                </a:solidFill>
              </a:defRPr>
            </a:lvl2pPr>
            <a:lvl3pPr lvl="2" rtl="0">
              <a:lnSpc>
                <a:spcPct val="100000"/>
              </a:lnSpc>
              <a:spcBef>
                <a:spcPts val="400"/>
              </a:spcBef>
              <a:spcAft>
                <a:spcPts val="0"/>
              </a:spcAft>
              <a:buClr>
                <a:srgbClr val="FFFFFF"/>
              </a:buClr>
              <a:buSzPts val="900"/>
              <a:buNone/>
              <a:defRPr>
                <a:solidFill>
                  <a:srgbClr val="FFFFFF"/>
                </a:solidFill>
              </a:defRPr>
            </a:lvl3pPr>
            <a:lvl4pPr lvl="3" rtl="0">
              <a:lnSpc>
                <a:spcPct val="100000"/>
              </a:lnSpc>
              <a:spcBef>
                <a:spcPts val="400"/>
              </a:spcBef>
              <a:spcAft>
                <a:spcPts val="0"/>
              </a:spcAft>
              <a:buClr>
                <a:srgbClr val="FFFFFF"/>
              </a:buClr>
              <a:buSzPts val="900"/>
              <a:buNone/>
              <a:defRPr>
                <a:solidFill>
                  <a:srgbClr val="FFFFFF"/>
                </a:solidFill>
              </a:defRPr>
            </a:lvl4pPr>
            <a:lvl5pPr lvl="4" rtl="0">
              <a:lnSpc>
                <a:spcPct val="100000"/>
              </a:lnSpc>
              <a:spcBef>
                <a:spcPts val="400"/>
              </a:spcBef>
              <a:spcAft>
                <a:spcPts val="0"/>
              </a:spcAft>
              <a:buClr>
                <a:srgbClr val="FFFFFF"/>
              </a:buClr>
              <a:buSzPts val="900"/>
              <a:buNone/>
              <a:defRPr>
                <a:solidFill>
                  <a:srgbClr val="FFFFFF"/>
                </a:solidFill>
              </a:defRPr>
            </a:lvl5pPr>
            <a:lvl6pPr lvl="5" rtl="0">
              <a:lnSpc>
                <a:spcPct val="100000"/>
              </a:lnSpc>
              <a:spcBef>
                <a:spcPts val="400"/>
              </a:spcBef>
              <a:spcAft>
                <a:spcPts val="0"/>
              </a:spcAft>
              <a:buClr>
                <a:srgbClr val="FFFFFF"/>
              </a:buClr>
              <a:buSzPts val="900"/>
              <a:buNone/>
              <a:defRPr sz="900">
                <a:solidFill>
                  <a:srgbClr val="FFFFFF"/>
                </a:solidFill>
              </a:defRPr>
            </a:lvl6pPr>
            <a:lvl7pPr lvl="6" rtl="0">
              <a:lnSpc>
                <a:spcPct val="100000"/>
              </a:lnSpc>
              <a:spcBef>
                <a:spcPts val="400"/>
              </a:spcBef>
              <a:spcAft>
                <a:spcPts val="0"/>
              </a:spcAft>
              <a:buClr>
                <a:srgbClr val="FFFFFF"/>
              </a:buClr>
              <a:buSzPts val="900"/>
              <a:buNone/>
              <a:defRPr sz="900">
                <a:solidFill>
                  <a:srgbClr val="FFFFFF"/>
                </a:solidFill>
              </a:defRPr>
            </a:lvl7pPr>
            <a:lvl8pPr lvl="7" rtl="0">
              <a:lnSpc>
                <a:spcPct val="100000"/>
              </a:lnSpc>
              <a:spcBef>
                <a:spcPts val="400"/>
              </a:spcBef>
              <a:spcAft>
                <a:spcPts val="0"/>
              </a:spcAft>
              <a:buClr>
                <a:srgbClr val="FFFFFF"/>
              </a:buClr>
              <a:buSzPts val="900"/>
              <a:buNone/>
              <a:defRPr sz="900">
                <a:solidFill>
                  <a:srgbClr val="FFFFFF"/>
                </a:solidFill>
              </a:defRPr>
            </a:lvl8pPr>
            <a:lvl9pPr lvl="8" rtl="0">
              <a:lnSpc>
                <a:spcPct val="100000"/>
              </a:lnSpc>
              <a:spcBef>
                <a:spcPts val="400"/>
              </a:spcBef>
              <a:spcAft>
                <a:spcPts val="0"/>
              </a:spcAft>
              <a:buClr>
                <a:srgbClr val="FFFFFF"/>
              </a:buClr>
              <a:buSzPts val="900"/>
              <a:buNone/>
              <a:defRPr sz="900">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 SUBTITLE">
  <p:cSld name="1_Título y objetos_2">
    <p:bg>
      <p:bgPr>
        <a:gradFill>
          <a:gsLst>
            <a:gs pos="0">
              <a:schemeClr val="accent1"/>
            </a:gs>
            <a:gs pos="100000">
              <a:schemeClr val="accent2"/>
            </a:gs>
          </a:gsLst>
          <a:path path="circle">
            <a:fillToRect l="50000" t="50000" r="50000" b="50000"/>
          </a:path>
          <a:tileRect/>
        </a:gradFill>
        <a:effectLst/>
      </p:bgPr>
    </p:bg>
    <p:spTree>
      <p:nvGrpSpPr>
        <p:cNvPr id="1" name="Shape 82"/>
        <p:cNvGrpSpPr/>
        <p:nvPr/>
      </p:nvGrpSpPr>
      <p:grpSpPr>
        <a:xfrm>
          <a:off x="0" y="0"/>
          <a:ext cx="0" cy="0"/>
          <a:chOff x="0" y="0"/>
          <a:chExt cx="0" cy="0"/>
        </a:xfrm>
      </p:grpSpPr>
      <p:sp>
        <p:nvSpPr>
          <p:cNvPr id="83" name="Google Shape;83;p8"/>
          <p:cNvSpPr/>
          <p:nvPr/>
        </p:nvSpPr>
        <p:spPr>
          <a:xfrm flipH="1">
            <a:off x="2266913" y="876994"/>
            <a:ext cx="4606800" cy="4323900"/>
          </a:xfrm>
          <a:prstGeom prst="rect">
            <a:avLst/>
          </a:prstGeom>
          <a:no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r" rtl="0">
              <a:spcBef>
                <a:spcPts val="0"/>
              </a:spcBef>
              <a:spcAft>
                <a:spcPts val="0"/>
              </a:spcAft>
              <a:buNone/>
            </a:pPr>
            <a:endParaRPr sz="1100">
              <a:solidFill>
                <a:srgbClr val="434343"/>
              </a:solidFill>
            </a:endParaRPr>
          </a:p>
        </p:txBody>
      </p:sp>
      <p:sp>
        <p:nvSpPr>
          <p:cNvPr id="84" name="Google Shape;84;p8"/>
          <p:cNvSpPr txBox="1">
            <a:spLocks noGrp="1"/>
          </p:cNvSpPr>
          <p:nvPr>
            <p:ph type="title" hasCustomPrompt="1"/>
          </p:nvPr>
        </p:nvSpPr>
        <p:spPr>
          <a:xfrm>
            <a:off x="1375175" y="2420792"/>
            <a:ext cx="6390300" cy="7233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5400"/>
              <a:buNone/>
              <a:defRPr sz="5400" b="0">
                <a:solidFill>
                  <a:srgbClr val="FFFFFF"/>
                </a:solidFill>
              </a:defRPr>
            </a:lvl1pPr>
            <a:lvl2pPr lvl="1"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2pPr>
            <a:lvl3pPr lvl="2"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3pPr>
            <a:lvl4pPr lvl="3"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4pPr>
            <a:lvl5pPr lvl="4"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5pPr>
            <a:lvl6pPr lvl="5"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6pPr>
            <a:lvl7pPr lvl="6"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7pPr>
            <a:lvl8pPr lvl="7"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8pPr>
            <a:lvl9pPr lvl="8" algn="ctr" rtl="0">
              <a:spcBef>
                <a:spcPts val="0"/>
              </a:spcBef>
              <a:spcAft>
                <a:spcPts val="0"/>
              </a:spcAft>
              <a:buClr>
                <a:srgbClr val="FFFFFF"/>
              </a:buClr>
              <a:buSzPts val="3900"/>
              <a:buFont typeface="Nunito Sans"/>
              <a:buNone/>
              <a:defRPr sz="3900" b="1">
                <a:solidFill>
                  <a:srgbClr val="FFFFFF"/>
                </a:solidFill>
                <a:latin typeface="Nunito Sans"/>
                <a:ea typeface="Nunito Sans"/>
                <a:cs typeface="Nunito Sans"/>
                <a:sym typeface="Nunito Sans"/>
              </a:defRPr>
            </a:lvl9pPr>
          </a:lstStyle>
          <a:p>
            <a:r>
              <a:t>xx%</a:t>
            </a:r>
          </a:p>
        </p:txBody>
      </p:sp>
      <p:sp>
        <p:nvSpPr>
          <p:cNvPr id="85" name="Google Shape;85;p8"/>
          <p:cNvSpPr txBox="1">
            <a:spLocks noGrp="1"/>
          </p:cNvSpPr>
          <p:nvPr>
            <p:ph type="subTitle" idx="1"/>
          </p:nvPr>
        </p:nvSpPr>
        <p:spPr>
          <a:xfrm>
            <a:off x="2895188" y="3034744"/>
            <a:ext cx="33537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Font typeface="Roboto"/>
              <a:buNone/>
              <a:defRPr sz="1200">
                <a:solidFill>
                  <a:srgbClr val="FFFFFF"/>
                </a:solidFill>
              </a:defRPr>
            </a:lvl1pPr>
            <a:lvl2pPr lvl="1" algn="ctr" rtl="0">
              <a:lnSpc>
                <a:spcPct val="100000"/>
              </a:lnSpc>
              <a:spcBef>
                <a:spcPts val="400"/>
              </a:spcBef>
              <a:spcAft>
                <a:spcPts val="0"/>
              </a:spcAft>
              <a:buClr>
                <a:srgbClr val="FFFFFF"/>
              </a:buClr>
              <a:buSzPts val="900"/>
              <a:buFont typeface="Roboto"/>
              <a:buNone/>
              <a:defRPr>
                <a:solidFill>
                  <a:srgbClr val="FFFFFF"/>
                </a:solidFill>
              </a:defRPr>
            </a:lvl2pPr>
            <a:lvl3pPr lvl="2" algn="ctr" rtl="0">
              <a:lnSpc>
                <a:spcPct val="100000"/>
              </a:lnSpc>
              <a:spcBef>
                <a:spcPts val="400"/>
              </a:spcBef>
              <a:spcAft>
                <a:spcPts val="0"/>
              </a:spcAft>
              <a:buClr>
                <a:srgbClr val="FFFFFF"/>
              </a:buClr>
              <a:buSzPts val="900"/>
              <a:buFont typeface="Roboto"/>
              <a:buNone/>
              <a:defRPr>
                <a:solidFill>
                  <a:srgbClr val="FFFFFF"/>
                </a:solidFill>
              </a:defRPr>
            </a:lvl3pPr>
            <a:lvl4pPr lvl="3" algn="ctr" rtl="0">
              <a:lnSpc>
                <a:spcPct val="100000"/>
              </a:lnSpc>
              <a:spcBef>
                <a:spcPts val="400"/>
              </a:spcBef>
              <a:spcAft>
                <a:spcPts val="0"/>
              </a:spcAft>
              <a:buClr>
                <a:srgbClr val="FFFFFF"/>
              </a:buClr>
              <a:buSzPts val="900"/>
              <a:buFont typeface="Roboto"/>
              <a:buNone/>
              <a:defRPr>
                <a:solidFill>
                  <a:srgbClr val="FFFFFF"/>
                </a:solidFill>
              </a:defRPr>
            </a:lvl4pPr>
            <a:lvl5pPr lvl="4" algn="ctr" rtl="0">
              <a:lnSpc>
                <a:spcPct val="100000"/>
              </a:lnSpc>
              <a:spcBef>
                <a:spcPts val="400"/>
              </a:spcBef>
              <a:spcAft>
                <a:spcPts val="0"/>
              </a:spcAft>
              <a:buClr>
                <a:srgbClr val="FFFFFF"/>
              </a:buClr>
              <a:buSzPts val="900"/>
              <a:buFont typeface="Roboto"/>
              <a:buNone/>
              <a:defRPr>
                <a:solidFill>
                  <a:srgbClr val="FFFFFF"/>
                </a:solidFill>
              </a:defRPr>
            </a:lvl5pPr>
            <a:lvl6pPr lvl="5"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86" name="Google Shape;86;p8"/>
          <p:cNvSpPr/>
          <p:nvPr/>
        </p:nvSpPr>
        <p:spPr>
          <a:xfrm rot="10800000" flipH="1">
            <a:off x="5059867" y="0"/>
            <a:ext cx="4037101" cy="1751811"/>
          </a:xfrm>
          <a:custGeom>
            <a:avLst/>
            <a:gdLst/>
            <a:ahLst/>
            <a:cxnLst/>
            <a:rect l="l" t="t" r="r" b="b"/>
            <a:pathLst>
              <a:path w="16482" h="7152" extrusionOk="0">
                <a:moveTo>
                  <a:pt x="12713" y="1"/>
                </a:moveTo>
                <a:cubicBezTo>
                  <a:pt x="12371" y="1"/>
                  <a:pt x="12082" y="52"/>
                  <a:pt x="11867" y="166"/>
                </a:cubicBezTo>
                <a:cubicBezTo>
                  <a:pt x="9966" y="1202"/>
                  <a:pt x="12508" y="5496"/>
                  <a:pt x="10842" y="5581"/>
                </a:cubicBezTo>
                <a:cubicBezTo>
                  <a:pt x="10817" y="5582"/>
                  <a:pt x="10791" y="5583"/>
                  <a:pt x="10766" y="5583"/>
                </a:cubicBezTo>
                <a:cubicBezTo>
                  <a:pt x="9256" y="5583"/>
                  <a:pt x="8019" y="3281"/>
                  <a:pt x="6884" y="3281"/>
                </a:cubicBezTo>
                <a:cubicBezTo>
                  <a:pt x="6793" y="3281"/>
                  <a:pt x="6702" y="3296"/>
                  <a:pt x="6612" y="3328"/>
                </a:cubicBezTo>
                <a:cubicBezTo>
                  <a:pt x="5384" y="3765"/>
                  <a:pt x="6836" y="6692"/>
                  <a:pt x="5715" y="6905"/>
                </a:cubicBezTo>
                <a:cubicBezTo>
                  <a:pt x="5677" y="6913"/>
                  <a:pt x="5638" y="6916"/>
                  <a:pt x="5597" y="6916"/>
                </a:cubicBezTo>
                <a:cubicBezTo>
                  <a:pt x="4898" y="6916"/>
                  <a:pt x="3858" y="5884"/>
                  <a:pt x="2503" y="5884"/>
                </a:cubicBezTo>
                <a:cubicBezTo>
                  <a:pt x="1761" y="5884"/>
                  <a:pt x="926" y="6193"/>
                  <a:pt x="0" y="7152"/>
                </a:cubicBezTo>
                <a:lnTo>
                  <a:pt x="16481" y="7152"/>
                </a:lnTo>
                <a:lnTo>
                  <a:pt x="16481" y="935"/>
                </a:lnTo>
                <a:cubicBezTo>
                  <a:pt x="15078" y="407"/>
                  <a:pt x="13680" y="1"/>
                  <a:pt x="12713"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rot="10800000" flipH="1">
            <a:off x="6" y="3324574"/>
            <a:ext cx="4319762" cy="1818924"/>
          </a:xfrm>
          <a:custGeom>
            <a:avLst/>
            <a:gdLst/>
            <a:ahLst/>
            <a:cxnLst/>
            <a:rect l="l" t="t" r="r" b="b"/>
            <a:pathLst>
              <a:path w="17636" h="7426" extrusionOk="0">
                <a:moveTo>
                  <a:pt x="1" y="0"/>
                </a:moveTo>
                <a:lnTo>
                  <a:pt x="1" y="7337"/>
                </a:lnTo>
                <a:cubicBezTo>
                  <a:pt x="269" y="7393"/>
                  <a:pt x="537" y="7425"/>
                  <a:pt x="798" y="7425"/>
                </a:cubicBezTo>
                <a:cubicBezTo>
                  <a:pt x="1649" y="7425"/>
                  <a:pt x="2433" y="7078"/>
                  <a:pt x="2981" y="6024"/>
                </a:cubicBezTo>
                <a:cubicBezTo>
                  <a:pt x="3804" y="4415"/>
                  <a:pt x="4473" y="3985"/>
                  <a:pt x="5073" y="3985"/>
                </a:cubicBezTo>
                <a:cubicBezTo>
                  <a:pt x="5492" y="3985"/>
                  <a:pt x="5878" y="4195"/>
                  <a:pt x="6260" y="4358"/>
                </a:cubicBezTo>
                <a:cubicBezTo>
                  <a:pt x="6925" y="4645"/>
                  <a:pt x="8958" y="6071"/>
                  <a:pt x="10742" y="6071"/>
                </a:cubicBezTo>
                <a:cubicBezTo>
                  <a:pt x="11479" y="6071"/>
                  <a:pt x="12174" y="5827"/>
                  <a:pt x="12711" y="5158"/>
                </a:cubicBezTo>
                <a:cubicBezTo>
                  <a:pt x="14242" y="3274"/>
                  <a:pt x="14182" y="2723"/>
                  <a:pt x="14535" y="2723"/>
                </a:cubicBezTo>
                <a:cubicBezTo>
                  <a:pt x="14608" y="2723"/>
                  <a:pt x="14699" y="2747"/>
                  <a:pt x="14826" y="2787"/>
                </a:cubicBezTo>
                <a:cubicBezTo>
                  <a:pt x="15192" y="2904"/>
                  <a:pt x="15715" y="3135"/>
                  <a:pt x="16195" y="3135"/>
                </a:cubicBezTo>
                <a:cubicBezTo>
                  <a:pt x="16680" y="3135"/>
                  <a:pt x="17121" y="2899"/>
                  <a:pt x="17315" y="2072"/>
                </a:cubicBezTo>
                <a:cubicBezTo>
                  <a:pt x="17635" y="726"/>
                  <a:pt x="16396" y="160"/>
                  <a:pt x="15936"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106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10800000" flipH="1">
            <a:off x="7359611" y="0"/>
            <a:ext cx="1784388" cy="1829457"/>
          </a:xfrm>
          <a:custGeom>
            <a:avLst/>
            <a:gdLst/>
            <a:ahLst/>
            <a:cxnLst/>
            <a:rect l="l" t="t" r="r" b="b"/>
            <a:pathLst>
              <a:path w="7285" h="7469" extrusionOk="0">
                <a:moveTo>
                  <a:pt x="6450" y="1"/>
                </a:moveTo>
                <a:cubicBezTo>
                  <a:pt x="6380" y="1"/>
                  <a:pt x="6309" y="15"/>
                  <a:pt x="6238" y="45"/>
                </a:cubicBezTo>
                <a:cubicBezTo>
                  <a:pt x="5265" y="441"/>
                  <a:pt x="6675" y="2801"/>
                  <a:pt x="5875" y="3548"/>
                </a:cubicBezTo>
                <a:cubicBezTo>
                  <a:pt x="5691" y="3722"/>
                  <a:pt x="5482" y="3788"/>
                  <a:pt x="5252" y="3788"/>
                </a:cubicBezTo>
                <a:cubicBezTo>
                  <a:pt x="4549" y="3788"/>
                  <a:pt x="3649" y="3177"/>
                  <a:pt x="2672" y="3177"/>
                </a:cubicBezTo>
                <a:cubicBezTo>
                  <a:pt x="2143" y="3177"/>
                  <a:pt x="1591" y="3357"/>
                  <a:pt x="1036" y="3911"/>
                </a:cubicBezTo>
                <a:cubicBezTo>
                  <a:pt x="0" y="4948"/>
                  <a:pt x="235" y="6368"/>
                  <a:pt x="673" y="7469"/>
                </a:cubicBezTo>
                <a:lnTo>
                  <a:pt x="7285" y="7469"/>
                </a:lnTo>
                <a:lnTo>
                  <a:pt x="7285" y="515"/>
                </a:lnTo>
                <a:cubicBezTo>
                  <a:pt x="6995" y="217"/>
                  <a:pt x="6726" y="1"/>
                  <a:pt x="6450"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rot="10800000" flipH="1">
            <a:off x="-132275" y="1"/>
            <a:ext cx="2896416" cy="2836160"/>
          </a:xfrm>
          <a:custGeom>
            <a:avLst/>
            <a:gdLst/>
            <a:ahLst/>
            <a:cxnLst/>
            <a:rect l="l" t="t" r="r" b="b"/>
            <a:pathLst>
              <a:path w="11825" h="11579" extrusionOk="0">
                <a:moveTo>
                  <a:pt x="524" y="1"/>
                </a:moveTo>
                <a:lnTo>
                  <a:pt x="524" y="11579"/>
                </a:lnTo>
                <a:lnTo>
                  <a:pt x="9453" y="11579"/>
                </a:lnTo>
                <a:cubicBezTo>
                  <a:pt x="9368" y="11408"/>
                  <a:pt x="9304" y="11226"/>
                  <a:pt x="9271" y="11002"/>
                </a:cubicBezTo>
                <a:cubicBezTo>
                  <a:pt x="8994" y="8876"/>
                  <a:pt x="11824" y="6195"/>
                  <a:pt x="10158" y="5405"/>
                </a:cubicBezTo>
                <a:cubicBezTo>
                  <a:pt x="10071" y="5363"/>
                  <a:pt x="9979" y="5343"/>
                  <a:pt x="9883" y="5343"/>
                </a:cubicBezTo>
                <a:cubicBezTo>
                  <a:pt x="8906" y="5343"/>
                  <a:pt x="7498" y="7379"/>
                  <a:pt x="6302" y="8662"/>
                </a:cubicBezTo>
                <a:cubicBezTo>
                  <a:pt x="5772" y="9229"/>
                  <a:pt x="5197" y="9556"/>
                  <a:pt x="4762" y="9556"/>
                </a:cubicBezTo>
                <a:cubicBezTo>
                  <a:pt x="4433" y="9556"/>
                  <a:pt x="4183" y="9370"/>
                  <a:pt x="4092" y="8961"/>
                </a:cubicBezTo>
                <a:cubicBezTo>
                  <a:pt x="3803" y="7701"/>
                  <a:pt x="5800" y="5928"/>
                  <a:pt x="4818" y="4604"/>
                </a:cubicBezTo>
                <a:cubicBezTo>
                  <a:pt x="3824" y="3279"/>
                  <a:pt x="2660" y="4326"/>
                  <a:pt x="1197" y="3215"/>
                </a:cubicBezTo>
                <a:cubicBezTo>
                  <a:pt x="0" y="2308"/>
                  <a:pt x="1496" y="908"/>
                  <a:pt x="524"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rot="10800000" flipH="1">
            <a:off x="-3926" y="3937414"/>
            <a:ext cx="6252828" cy="1206085"/>
          </a:xfrm>
          <a:custGeom>
            <a:avLst/>
            <a:gdLst/>
            <a:ahLst/>
            <a:cxnLst/>
            <a:rect l="l" t="t" r="r" b="b"/>
            <a:pathLst>
              <a:path w="25528" h="4924" extrusionOk="0">
                <a:moveTo>
                  <a:pt x="0" y="0"/>
                </a:moveTo>
                <a:lnTo>
                  <a:pt x="0" y="4923"/>
                </a:lnTo>
                <a:cubicBezTo>
                  <a:pt x="1550" y="3518"/>
                  <a:pt x="1590" y="405"/>
                  <a:pt x="2664" y="405"/>
                </a:cubicBezTo>
                <a:cubicBezTo>
                  <a:pt x="2701" y="405"/>
                  <a:pt x="2738" y="409"/>
                  <a:pt x="2777" y="416"/>
                </a:cubicBezTo>
                <a:cubicBezTo>
                  <a:pt x="4454" y="715"/>
                  <a:pt x="4956" y="2915"/>
                  <a:pt x="6515" y="3684"/>
                </a:cubicBezTo>
                <a:cubicBezTo>
                  <a:pt x="6748" y="3801"/>
                  <a:pt x="6966" y="3853"/>
                  <a:pt x="7169" y="3853"/>
                </a:cubicBezTo>
                <a:cubicBezTo>
                  <a:pt x="8328" y="3853"/>
                  <a:pt x="9043" y="2186"/>
                  <a:pt x="9687" y="1377"/>
                </a:cubicBezTo>
                <a:cubicBezTo>
                  <a:pt x="9901" y="1110"/>
                  <a:pt x="10157" y="974"/>
                  <a:pt x="10478" y="974"/>
                </a:cubicBezTo>
                <a:cubicBezTo>
                  <a:pt x="11308" y="974"/>
                  <a:pt x="12574" y="1881"/>
                  <a:pt x="14686" y="3738"/>
                </a:cubicBezTo>
                <a:cubicBezTo>
                  <a:pt x="15116" y="4116"/>
                  <a:pt x="15689" y="4278"/>
                  <a:pt x="16352" y="4278"/>
                </a:cubicBezTo>
                <a:cubicBezTo>
                  <a:pt x="19060" y="4278"/>
                  <a:pt x="23279" y="1587"/>
                  <a:pt x="25527"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1062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 SUBTITLES">
  <p:cSld name="1_Título y objetos_1">
    <p:bg>
      <p:bgPr>
        <a:gradFill>
          <a:gsLst>
            <a:gs pos="0">
              <a:schemeClr val="accent1"/>
            </a:gs>
            <a:gs pos="100000">
              <a:schemeClr val="accent2"/>
            </a:gs>
          </a:gsLst>
          <a:path path="circle">
            <a:fillToRect l="50000" t="50000" r="50000" b="50000"/>
          </a:path>
          <a:tileRect/>
        </a:gradFill>
        <a:effectLst/>
      </p:bgPr>
    </p:bg>
    <p:spTree>
      <p:nvGrpSpPr>
        <p:cNvPr id="1" name="Shape 91"/>
        <p:cNvGrpSpPr/>
        <p:nvPr/>
      </p:nvGrpSpPr>
      <p:grpSpPr>
        <a:xfrm>
          <a:off x="0" y="0"/>
          <a:ext cx="0" cy="0"/>
          <a:chOff x="0" y="0"/>
          <a:chExt cx="0" cy="0"/>
        </a:xfrm>
      </p:grpSpPr>
      <p:sp>
        <p:nvSpPr>
          <p:cNvPr id="92" name="Google Shape;92;p9"/>
          <p:cNvSpPr/>
          <p:nvPr/>
        </p:nvSpPr>
        <p:spPr>
          <a:xfrm flipH="1">
            <a:off x="2266913" y="-50625"/>
            <a:ext cx="4606800" cy="4344000"/>
          </a:xfrm>
          <a:prstGeom prst="rect">
            <a:avLst/>
          </a:prstGeom>
          <a:no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r" rtl="0">
              <a:spcBef>
                <a:spcPts val="0"/>
              </a:spcBef>
              <a:spcAft>
                <a:spcPts val="0"/>
              </a:spcAft>
              <a:buNone/>
            </a:pPr>
            <a:endParaRPr sz="1100">
              <a:solidFill>
                <a:srgbClr val="FFFFFF"/>
              </a:solidFill>
            </a:endParaRPr>
          </a:p>
        </p:txBody>
      </p:sp>
      <p:sp>
        <p:nvSpPr>
          <p:cNvPr id="93" name="Google Shape;93;p9"/>
          <p:cNvSpPr txBox="1">
            <a:spLocks noGrp="1"/>
          </p:cNvSpPr>
          <p:nvPr>
            <p:ph type="title" hasCustomPrompt="1"/>
          </p:nvPr>
        </p:nvSpPr>
        <p:spPr>
          <a:xfrm>
            <a:off x="1376775" y="1093017"/>
            <a:ext cx="6390300" cy="7233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900"/>
              <a:buNone/>
              <a:defRPr sz="3900" b="0">
                <a:solidFill>
                  <a:srgbClr val="FFFFFF"/>
                </a:solidFill>
              </a:defRPr>
            </a:lvl1pPr>
            <a:lvl2pPr lvl="1"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
        <p:nvSpPr>
          <p:cNvPr id="94" name="Google Shape;94;p9"/>
          <p:cNvSpPr txBox="1">
            <a:spLocks noGrp="1"/>
          </p:cNvSpPr>
          <p:nvPr>
            <p:ph type="title" idx="2" hasCustomPrompt="1"/>
          </p:nvPr>
        </p:nvSpPr>
        <p:spPr>
          <a:xfrm>
            <a:off x="1376775" y="1953679"/>
            <a:ext cx="6390300" cy="7233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900"/>
              <a:buNone/>
              <a:defRPr sz="3900" b="0">
                <a:solidFill>
                  <a:srgbClr val="FFFFFF"/>
                </a:solidFill>
              </a:defRPr>
            </a:lvl1pPr>
            <a:lvl2pPr lvl="1"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
        <p:nvSpPr>
          <p:cNvPr id="95" name="Google Shape;95;p9"/>
          <p:cNvSpPr txBox="1">
            <a:spLocks noGrp="1"/>
          </p:cNvSpPr>
          <p:nvPr>
            <p:ph type="title" idx="3" hasCustomPrompt="1"/>
          </p:nvPr>
        </p:nvSpPr>
        <p:spPr>
          <a:xfrm>
            <a:off x="1376775" y="2842917"/>
            <a:ext cx="6390300" cy="7233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900"/>
              <a:buNone/>
              <a:defRPr sz="3900" b="0">
                <a:solidFill>
                  <a:srgbClr val="FFFFFF"/>
                </a:solidFill>
              </a:defRPr>
            </a:lvl1pPr>
            <a:lvl2pPr lvl="1"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2pPr>
            <a:lvl3pPr lvl="2"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3pPr>
            <a:lvl4pPr lvl="3"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4pPr>
            <a:lvl5pPr lvl="4"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5pPr>
            <a:lvl6pPr lvl="5"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6pPr>
            <a:lvl7pPr lvl="6"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7pPr>
            <a:lvl8pPr lvl="7"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8pPr>
            <a:lvl9pPr lvl="8" algn="ctr" rtl="0">
              <a:spcBef>
                <a:spcPts val="0"/>
              </a:spcBef>
              <a:spcAft>
                <a:spcPts val="0"/>
              </a:spcAft>
              <a:buClr>
                <a:srgbClr val="FFFFFF"/>
              </a:buClr>
              <a:buSzPts val="3900"/>
              <a:buFont typeface="Squada One"/>
              <a:buNone/>
              <a:defRPr sz="3900">
                <a:solidFill>
                  <a:srgbClr val="FFFFFF"/>
                </a:solidFill>
                <a:latin typeface="Squada One"/>
                <a:ea typeface="Squada One"/>
                <a:cs typeface="Squada One"/>
                <a:sym typeface="Squada One"/>
              </a:defRPr>
            </a:lvl9pPr>
          </a:lstStyle>
          <a:p>
            <a:r>
              <a:t>xx%</a:t>
            </a:r>
          </a:p>
        </p:txBody>
      </p:sp>
      <p:sp>
        <p:nvSpPr>
          <p:cNvPr id="96" name="Google Shape;96;p9"/>
          <p:cNvSpPr txBox="1">
            <a:spLocks noGrp="1"/>
          </p:cNvSpPr>
          <p:nvPr>
            <p:ph type="subTitle" idx="1"/>
          </p:nvPr>
        </p:nvSpPr>
        <p:spPr>
          <a:xfrm>
            <a:off x="2895188" y="1662988"/>
            <a:ext cx="33537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900"/>
              <a:buFont typeface="Roboto"/>
              <a:buNone/>
              <a:defRPr>
                <a:solidFill>
                  <a:srgbClr val="FFFFFF"/>
                </a:solidFill>
              </a:defRPr>
            </a:lvl1pPr>
            <a:lvl2pPr lvl="1" algn="ctr" rtl="0">
              <a:lnSpc>
                <a:spcPct val="100000"/>
              </a:lnSpc>
              <a:spcBef>
                <a:spcPts val="400"/>
              </a:spcBef>
              <a:spcAft>
                <a:spcPts val="0"/>
              </a:spcAft>
              <a:buClr>
                <a:srgbClr val="FFFFFF"/>
              </a:buClr>
              <a:buSzPts val="900"/>
              <a:buFont typeface="Roboto"/>
              <a:buNone/>
              <a:defRPr>
                <a:solidFill>
                  <a:srgbClr val="FFFFFF"/>
                </a:solidFill>
              </a:defRPr>
            </a:lvl2pPr>
            <a:lvl3pPr lvl="2" algn="ctr" rtl="0">
              <a:lnSpc>
                <a:spcPct val="100000"/>
              </a:lnSpc>
              <a:spcBef>
                <a:spcPts val="400"/>
              </a:spcBef>
              <a:spcAft>
                <a:spcPts val="0"/>
              </a:spcAft>
              <a:buClr>
                <a:srgbClr val="FFFFFF"/>
              </a:buClr>
              <a:buSzPts val="900"/>
              <a:buFont typeface="Roboto"/>
              <a:buNone/>
              <a:defRPr>
                <a:solidFill>
                  <a:srgbClr val="FFFFFF"/>
                </a:solidFill>
              </a:defRPr>
            </a:lvl3pPr>
            <a:lvl4pPr lvl="3" algn="ctr" rtl="0">
              <a:lnSpc>
                <a:spcPct val="100000"/>
              </a:lnSpc>
              <a:spcBef>
                <a:spcPts val="400"/>
              </a:spcBef>
              <a:spcAft>
                <a:spcPts val="0"/>
              </a:spcAft>
              <a:buClr>
                <a:srgbClr val="FFFFFF"/>
              </a:buClr>
              <a:buSzPts val="900"/>
              <a:buFont typeface="Roboto"/>
              <a:buNone/>
              <a:defRPr>
                <a:solidFill>
                  <a:srgbClr val="FFFFFF"/>
                </a:solidFill>
              </a:defRPr>
            </a:lvl4pPr>
            <a:lvl5pPr lvl="4" algn="ctr" rtl="0">
              <a:lnSpc>
                <a:spcPct val="100000"/>
              </a:lnSpc>
              <a:spcBef>
                <a:spcPts val="400"/>
              </a:spcBef>
              <a:spcAft>
                <a:spcPts val="0"/>
              </a:spcAft>
              <a:buClr>
                <a:srgbClr val="FFFFFF"/>
              </a:buClr>
              <a:buSzPts val="900"/>
              <a:buFont typeface="Roboto"/>
              <a:buNone/>
              <a:defRPr>
                <a:solidFill>
                  <a:srgbClr val="FFFFFF"/>
                </a:solidFill>
              </a:defRPr>
            </a:lvl5pPr>
            <a:lvl6pPr lvl="5"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97" name="Google Shape;97;p9"/>
          <p:cNvSpPr txBox="1">
            <a:spLocks noGrp="1"/>
          </p:cNvSpPr>
          <p:nvPr>
            <p:ph type="subTitle" idx="4"/>
          </p:nvPr>
        </p:nvSpPr>
        <p:spPr>
          <a:xfrm>
            <a:off x="2895188" y="2543319"/>
            <a:ext cx="33537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900"/>
              <a:buFont typeface="Roboto"/>
              <a:buNone/>
              <a:defRPr>
                <a:solidFill>
                  <a:srgbClr val="FFFFFF"/>
                </a:solidFill>
              </a:defRPr>
            </a:lvl1pPr>
            <a:lvl2pPr lvl="1" algn="ctr" rtl="0">
              <a:lnSpc>
                <a:spcPct val="100000"/>
              </a:lnSpc>
              <a:spcBef>
                <a:spcPts val="400"/>
              </a:spcBef>
              <a:spcAft>
                <a:spcPts val="0"/>
              </a:spcAft>
              <a:buClr>
                <a:srgbClr val="FFFFFF"/>
              </a:buClr>
              <a:buSzPts val="900"/>
              <a:buFont typeface="Roboto"/>
              <a:buNone/>
              <a:defRPr>
                <a:solidFill>
                  <a:srgbClr val="FFFFFF"/>
                </a:solidFill>
              </a:defRPr>
            </a:lvl2pPr>
            <a:lvl3pPr lvl="2" algn="ctr" rtl="0">
              <a:lnSpc>
                <a:spcPct val="100000"/>
              </a:lnSpc>
              <a:spcBef>
                <a:spcPts val="400"/>
              </a:spcBef>
              <a:spcAft>
                <a:spcPts val="0"/>
              </a:spcAft>
              <a:buClr>
                <a:srgbClr val="FFFFFF"/>
              </a:buClr>
              <a:buSzPts val="900"/>
              <a:buFont typeface="Roboto"/>
              <a:buNone/>
              <a:defRPr>
                <a:solidFill>
                  <a:srgbClr val="FFFFFF"/>
                </a:solidFill>
              </a:defRPr>
            </a:lvl3pPr>
            <a:lvl4pPr lvl="3" algn="ctr" rtl="0">
              <a:lnSpc>
                <a:spcPct val="100000"/>
              </a:lnSpc>
              <a:spcBef>
                <a:spcPts val="400"/>
              </a:spcBef>
              <a:spcAft>
                <a:spcPts val="0"/>
              </a:spcAft>
              <a:buClr>
                <a:srgbClr val="FFFFFF"/>
              </a:buClr>
              <a:buSzPts val="900"/>
              <a:buFont typeface="Roboto"/>
              <a:buNone/>
              <a:defRPr>
                <a:solidFill>
                  <a:srgbClr val="FFFFFF"/>
                </a:solidFill>
              </a:defRPr>
            </a:lvl4pPr>
            <a:lvl5pPr lvl="4" algn="ctr" rtl="0">
              <a:lnSpc>
                <a:spcPct val="100000"/>
              </a:lnSpc>
              <a:spcBef>
                <a:spcPts val="400"/>
              </a:spcBef>
              <a:spcAft>
                <a:spcPts val="0"/>
              </a:spcAft>
              <a:buClr>
                <a:srgbClr val="FFFFFF"/>
              </a:buClr>
              <a:buSzPts val="900"/>
              <a:buFont typeface="Roboto"/>
              <a:buNone/>
              <a:defRPr>
                <a:solidFill>
                  <a:srgbClr val="FFFFFF"/>
                </a:solidFill>
              </a:defRPr>
            </a:lvl5pPr>
            <a:lvl6pPr lvl="5"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98" name="Google Shape;98;p9"/>
          <p:cNvSpPr txBox="1">
            <a:spLocks noGrp="1"/>
          </p:cNvSpPr>
          <p:nvPr>
            <p:ph type="subTitle" idx="5"/>
          </p:nvPr>
        </p:nvSpPr>
        <p:spPr>
          <a:xfrm>
            <a:off x="2895188" y="3423650"/>
            <a:ext cx="3353700" cy="2337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900"/>
              <a:buFont typeface="Roboto"/>
              <a:buNone/>
              <a:defRPr>
                <a:solidFill>
                  <a:srgbClr val="FFFFFF"/>
                </a:solidFill>
              </a:defRPr>
            </a:lvl1pPr>
            <a:lvl2pPr lvl="1" algn="ctr" rtl="0">
              <a:lnSpc>
                <a:spcPct val="100000"/>
              </a:lnSpc>
              <a:spcBef>
                <a:spcPts val="400"/>
              </a:spcBef>
              <a:spcAft>
                <a:spcPts val="0"/>
              </a:spcAft>
              <a:buClr>
                <a:srgbClr val="FFFFFF"/>
              </a:buClr>
              <a:buSzPts val="900"/>
              <a:buFont typeface="Roboto"/>
              <a:buNone/>
              <a:defRPr>
                <a:solidFill>
                  <a:srgbClr val="FFFFFF"/>
                </a:solidFill>
              </a:defRPr>
            </a:lvl2pPr>
            <a:lvl3pPr lvl="2" algn="ctr" rtl="0">
              <a:lnSpc>
                <a:spcPct val="100000"/>
              </a:lnSpc>
              <a:spcBef>
                <a:spcPts val="400"/>
              </a:spcBef>
              <a:spcAft>
                <a:spcPts val="0"/>
              </a:spcAft>
              <a:buClr>
                <a:srgbClr val="FFFFFF"/>
              </a:buClr>
              <a:buSzPts val="900"/>
              <a:buFont typeface="Roboto"/>
              <a:buNone/>
              <a:defRPr>
                <a:solidFill>
                  <a:srgbClr val="FFFFFF"/>
                </a:solidFill>
              </a:defRPr>
            </a:lvl3pPr>
            <a:lvl4pPr lvl="3" algn="ctr" rtl="0">
              <a:lnSpc>
                <a:spcPct val="100000"/>
              </a:lnSpc>
              <a:spcBef>
                <a:spcPts val="400"/>
              </a:spcBef>
              <a:spcAft>
                <a:spcPts val="0"/>
              </a:spcAft>
              <a:buClr>
                <a:srgbClr val="FFFFFF"/>
              </a:buClr>
              <a:buSzPts val="900"/>
              <a:buFont typeface="Roboto"/>
              <a:buNone/>
              <a:defRPr>
                <a:solidFill>
                  <a:srgbClr val="FFFFFF"/>
                </a:solidFill>
              </a:defRPr>
            </a:lvl4pPr>
            <a:lvl5pPr lvl="4" algn="ctr" rtl="0">
              <a:lnSpc>
                <a:spcPct val="100000"/>
              </a:lnSpc>
              <a:spcBef>
                <a:spcPts val="400"/>
              </a:spcBef>
              <a:spcAft>
                <a:spcPts val="0"/>
              </a:spcAft>
              <a:buClr>
                <a:srgbClr val="FFFFFF"/>
              </a:buClr>
              <a:buSzPts val="900"/>
              <a:buFont typeface="Roboto"/>
              <a:buNone/>
              <a:defRPr>
                <a:solidFill>
                  <a:srgbClr val="FFFFFF"/>
                </a:solidFill>
              </a:defRPr>
            </a:lvl5pPr>
            <a:lvl6pPr lvl="5"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6pPr>
            <a:lvl7pPr lvl="6"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7pPr>
            <a:lvl8pPr lvl="7"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8pPr>
            <a:lvl9pPr lvl="8" algn="ctr" rtl="0">
              <a:lnSpc>
                <a:spcPct val="100000"/>
              </a:lnSpc>
              <a:spcBef>
                <a:spcPts val="400"/>
              </a:spcBef>
              <a:spcAft>
                <a:spcPts val="0"/>
              </a:spcAft>
              <a:buClr>
                <a:srgbClr val="FFFFFF"/>
              </a:buClr>
              <a:buSzPts val="900"/>
              <a:buFont typeface="Roboto"/>
              <a:buNone/>
              <a:defRPr sz="900">
                <a:solidFill>
                  <a:srgbClr val="FFFFFF"/>
                </a:solidFill>
                <a:latin typeface="Roboto"/>
                <a:ea typeface="Roboto"/>
                <a:cs typeface="Roboto"/>
                <a:sym typeface="Roboto"/>
              </a:defRPr>
            </a:lvl9pPr>
          </a:lstStyle>
          <a:p>
            <a:endParaRPr/>
          </a:p>
        </p:txBody>
      </p:sp>
      <p:sp>
        <p:nvSpPr>
          <p:cNvPr id="99" name="Google Shape;99;p9"/>
          <p:cNvSpPr/>
          <p:nvPr/>
        </p:nvSpPr>
        <p:spPr>
          <a:xfrm>
            <a:off x="5059867" y="3391687"/>
            <a:ext cx="4037101" cy="1751811"/>
          </a:xfrm>
          <a:custGeom>
            <a:avLst/>
            <a:gdLst/>
            <a:ahLst/>
            <a:cxnLst/>
            <a:rect l="l" t="t" r="r" b="b"/>
            <a:pathLst>
              <a:path w="16482" h="7152" extrusionOk="0">
                <a:moveTo>
                  <a:pt x="12713" y="1"/>
                </a:moveTo>
                <a:cubicBezTo>
                  <a:pt x="12371" y="1"/>
                  <a:pt x="12082" y="52"/>
                  <a:pt x="11867" y="166"/>
                </a:cubicBezTo>
                <a:cubicBezTo>
                  <a:pt x="9966" y="1202"/>
                  <a:pt x="12508" y="5496"/>
                  <a:pt x="10842" y="5581"/>
                </a:cubicBezTo>
                <a:cubicBezTo>
                  <a:pt x="10817" y="5582"/>
                  <a:pt x="10791" y="5583"/>
                  <a:pt x="10766" y="5583"/>
                </a:cubicBezTo>
                <a:cubicBezTo>
                  <a:pt x="9256" y="5583"/>
                  <a:pt x="8019" y="3281"/>
                  <a:pt x="6884" y="3281"/>
                </a:cubicBezTo>
                <a:cubicBezTo>
                  <a:pt x="6793" y="3281"/>
                  <a:pt x="6702" y="3296"/>
                  <a:pt x="6612" y="3328"/>
                </a:cubicBezTo>
                <a:cubicBezTo>
                  <a:pt x="5384" y="3765"/>
                  <a:pt x="6836" y="6692"/>
                  <a:pt x="5715" y="6905"/>
                </a:cubicBezTo>
                <a:cubicBezTo>
                  <a:pt x="5677" y="6913"/>
                  <a:pt x="5638" y="6916"/>
                  <a:pt x="5597" y="6916"/>
                </a:cubicBezTo>
                <a:cubicBezTo>
                  <a:pt x="4898" y="6916"/>
                  <a:pt x="3858" y="5884"/>
                  <a:pt x="2503" y="5884"/>
                </a:cubicBezTo>
                <a:cubicBezTo>
                  <a:pt x="1761" y="5884"/>
                  <a:pt x="926" y="6193"/>
                  <a:pt x="0" y="7152"/>
                </a:cubicBezTo>
                <a:lnTo>
                  <a:pt x="16481" y="7152"/>
                </a:lnTo>
                <a:lnTo>
                  <a:pt x="16481" y="935"/>
                </a:lnTo>
                <a:cubicBezTo>
                  <a:pt x="15078" y="407"/>
                  <a:pt x="13680" y="1"/>
                  <a:pt x="12713"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a:off x="6" y="0"/>
            <a:ext cx="4319762" cy="1818924"/>
          </a:xfrm>
          <a:custGeom>
            <a:avLst/>
            <a:gdLst/>
            <a:ahLst/>
            <a:cxnLst/>
            <a:rect l="l" t="t" r="r" b="b"/>
            <a:pathLst>
              <a:path w="17636" h="7426" extrusionOk="0">
                <a:moveTo>
                  <a:pt x="1" y="0"/>
                </a:moveTo>
                <a:lnTo>
                  <a:pt x="1" y="7337"/>
                </a:lnTo>
                <a:cubicBezTo>
                  <a:pt x="269" y="7393"/>
                  <a:pt x="537" y="7425"/>
                  <a:pt x="798" y="7425"/>
                </a:cubicBezTo>
                <a:cubicBezTo>
                  <a:pt x="1649" y="7425"/>
                  <a:pt x="2433" y="7078"/>
                  <a:pt x="2981" y="6024"/>
                </a:cubicBezTo>
                <a:cubicBezTo>
                  <a:pt x="3804" y="4415"/>
                  <a:pt x="4473" y="3985"/>
                  <a:pt x="5073" y="3985"/>
                </a:cubicBezTo>
                <a:cubicBezTo>
                  <a:pt x="5492" y="3985"/>
                  <a:pt x="5878" y="4195"/>
                  <a:pt x="6260" y="4358"/>
                </a:cubicBezTo>
                <a:cubicBezTo>
                  <a:pt x="6925" y="4645"/>
                  <a:pt x="8958" y="6071"/>
                  <a:pt x="10742" y="6071"/>
                </a:cubicBezTo>
                <a:cubicBezTo>
                  <a:pt x="11479" y="6071"/>
                  <a:pt x="12174" y="5827"/>
                  <a:pt x="12711" y="5158"/>
                </a:cubicBezTo>
                <a:cubicBezTo>
                  <a:pt x="14242" y="3274"/>
                  <a:pt x="14182" y="2723"/>
                  <a:pt x="14535" y="2723"/>
                </a:cubicBezTo>
                <a:cubicBezTo>
                  <a:pt x="14608" y="2723"/>
                  <a:pt x="14699" y="2747"/>
                  <a:pt x="14826" y="2787"/>
                </a:cubicBezTo>
                <a:cubicBezTo>
                  <a:pt x="15192" y="2904"/>
                  <a:pt x="15715" y="3135"/>
                  <a:pt x="16195" y="3135"/>
                </a:cubicBezTo>
                <a:cubicBezTo>
                  <a:pt x="16680" y="3135"/>
                  <a:pt x="17121" y="2899"/>
                  <a:pt x="17315" y="2072"/>
                </a:cubicBezTo>
                <a:cubicBezTo>
                  <a:pt x="17635" y="726"/>
                  <a:pt x="16396" y="160"/>
                  <a:pt x="15936"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7359611" y="3314041"/>
            <a:ext cx="1784388" cy="1829457"/>
          </a:xfrm>
          <a:custGeom>
            <a:avLst/>
            <a:gdLst/>
            <a:ahLst/>
            <a:cxnLst/>
            <a:rect l="l" t="t" r="r" b="b"/>
            <a:pathLst>
              <a:path w="7285" h="7469" extrusionOk="0">
                <a:moveTo>
                  <a:pt x="6450" y="1"/>
                </a:moveTo>
                <a:cubicBezTo>
                  <a:pt x="6380" y="1"/>
                  <a:pt x="6309" y="15"/>
                  <a:pt x="6238" y="45"/>
                </a:cubicBezTo>
                <a:cubicBezTo>
                  <a:pt x="5265" y="441"/>
                  <a:pt x="6675" y="2801"/>
                  <a:pt x="5875" y="3548"/>
                </a:cubicBezTo>
                <a:cubicBezTo>
                  <a:pt x="5691" y="3722"/>
                  <a:pt x="5482" y="3788"/>
                  <a:pt x="5252" y="3788"/>
                </a:cubicBezTo>
                <a:cubicBezTo>
                  <a:pt x="4549" y="3788"/>
                  <a:pt x="3649" y="3177"/>
                  <a:pt x="2672" y="3177"/>
                </a:cubicBezTo>
                <a:cubicBezTo>
                  <a:pt x="2143" y="3177"/>
                  <a:pt x="1591" y="3357"/>
                  <a:pt x="1036" y="3911"/>
                </a:cubicBezTo>
                <a:cubicBezTo>
                  <a:pt x="0" y="4948"/>
                  <a:pt x="235" y="6368"/>
                  <a:pt x="673" y="7469"/>
                </a:cubicBezTo>
                <a:lnTo>
                  <a:pt x="7285" y="7469"/>
                </a:lnTo>
                <a:lnTo>
                  <a:pt x="7285" y="515"/>
                </a:lnTo>
                <a:cubicBezTo>
                  <a:pt x="6995" y="217"/>
                  <a:pt x="6726" y="1"/>
                  <a:pt x="6450"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66675" dir="1014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a:off x="-132275" y="2307337"/>
            <a:ext cx="2896416" cy="2836160"/>
          </a:xfrm>
          <a:custGeom>
            <a:avLst/>
            <a:gdLst/>
            <a:ahLst/>
            <a:cxnLst/>
            <a:rect l="l" t="t" r="r" b="b"/>
            <a:pathLst>
              <a:path w="11825" h="11579" extrusionOk="0">
                <a:moveTo>
                  <a:pt x="524" y="1"/>
                </a:moveTo>
                <a:lnTo>
                  <a:pt x="524" y="11579"/>
                </a:lnTo>
                <a:lnTo>
                  <a:pt x="9453" y="11579"/>
                </a:lnTo>
                <a:cubicBezTo>
                  <a:pt x="9368" y="11408"/>
                  <a:pt x="9304" y="11226"/>
                  <a:pt x="9271" y="11002"/>
                </a:cubicBezTo>
                <a:cubicBezTo>
                  <a:pt x="8994" y="8876"/>
                  <a:pt x="11824" y="6195"/>
                  <a:pt x="10158" y="5405"/>
                </a:cubicBezTo>
                <a:cubicBezTo>
                  <a:pt x="10071" y="5363"/>
                  <a:pt x="9979" y="5343"/>
                  <a:pt x="9883" y="5343"/>
                </a:cubicBezTo>
                <a:cubicBezTo>
                  <a:pt x="8906" y="5343"/>
                  <a:pt x="7498" y="7379"/>
                  <a:pt x="6302" y="8662"/>
                </a:cubicBezTo>
                <a:cubicBezTo>
                  <a:pt x="5772" y="9229"/>
                  <a:pt x="5197" y="9556"/>
                  <a:pt x="4762" y="9556"/>
                </a:cubicBezTo>
                <a:cubicBezTo>
                  <a:pt x="4433" y="9556"/>
                  <a:pt x="4183" y="9370"/>
                  <a:pt x="4092" y="8961"/>
                </a:cubicBezTo>
                <a:cubicBezTo>
                  <a:pt x="3803" y="7701"/>
                  <a:pt x="5800" y="5928"/>
                  <a:pt x="4818" y="4604"/>
                </a:cubicBezTo>
                <a:cubicBezTo>
                  <a:pt x="3824" y="3279"/>
                  <a:pt x="2660" y="4326"/>
                  <a:pt x="1197" y="3215"/>
                </a:cubicBezTo>
                <a:cubicBezTo>
                  <a:pt x="0" y="2308"/>
                  <a:pt x="1496" y="908"/>
                  <a:pt x="524" y="1"/>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p:nvPr/>
        </p:nvSpPr>
        <p:spPr>
          <a:xfrm>
            <a:off x="-3926" y="0"/>
            <a:ext cx="6252828" cy="1206085"/>
          </a:xfrm>
          <a:custGeom>
            <a:avLst/>
            <a:gdLst/>
            <a:ahLst/>
            <a:cxnLst/>
            <a:rect l="l" t="t" r="r" b="b"/>
            <a:pathLst>
              <a:path w="25528" h="4924" extrusionOk="0">
                <a:moveTo>
                  <a:pt x="0" y="0"/>
                </a:moveTo>
                <a:lnTo>
                  <a:pt x="0" y="4923"/>
                </a:lnTo>
                <a:cubicBezTo>
                  <a:pt x="1550" y="3518"/>
                  <a:pt x="1590" y="405"/>
                  <a:pt x="2664" y="405"/>
                </a:cubicBezTo>
                <a:cubicBezTo>
                  <a:pt x="2701" y="405"/>
                  <a:pt x="2738" y="409"/>
                  <a:pt x="2777" y="416"/>
                </a:cubicBezTo>
                <a:cubicBezTo>
                  <a:pt x="4454" y="715"/>
                  <a:pt x="4956" y="2915"/>
                  <a:pt x="6515" y="3684"/>
                </a:cubicBezTo>
                <a:cubicBezTo>
                  <a:pt x="6748" y="3801"/>
                  <a:pt x="6966" y="3853"/>
                  <a:pt x="7169" y="3853"/>
                </a:cubicBezTo>
                <a:cubicBezTo>
                  <a:pt x="8328" y="3853"/>
                  <a:pt x="9043" y="2186"/>
                  <a:pt x="9687" y="1377"/>
                </a:cubicBezTo>
                <a:cubicBezTo>
                  <a:pt x="9901" y="1110"/>
                  <a:pt x="10157" y="974"/>
                  <a:pt x="10478" y="974"/>
                </a:cubicBezTo>
                <a:cubicBezTo>
                  <a:pt x="11308" y="974"/>
                  <a:pt x="12574" y="1881"/>
                  <a:pt x="14686" y="3738"/>
                </a:cubicBezTo>
                <a:cubicBezTo>
                  <a:pt x="15116" y="4116"/>
                  <a:pt x="15689" y="4278"/>
                  <a:pt x="16352" y="4278"/>
                </a:cubicBezTo>
                <a:cubicBezTo>
                  <a:pt x="19060" y="4278"/>
                  <a:pt x="23279" y="1587"/>
                  <a:pt x="25527" y="0"/>
                </a:cubicBezTo>
                <a:close/>
              </a:path>
            </a:pathLst>
          </a:custGeom>
          <a:gradFill>
            <a:gsLst>
              <a:gs pos="0">
                <a:schemeClr val="accent1"/>
              </a:gs>
              <a:gs pos="100000">
                <a:schemeClr val="accent2"/>
              </a:gs>
            </a:gsLst>
            <a:path path="circle">
              <a:fillToRect l="50000" t="50000" r="50000" b="50000"/>
            </a:path>
            <a:tileRect/>
          </a:gradFill>
          <a:ln>
            <a:noFill/>
          </a:ln>
          <a:effectLst>
            <a:outerShdw blurRad="157163"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EADLINE 1">
  <p:cSld name="2_Título y objetos">
    <p:bg>
      <p:bgPr>
        <a:gradFill>
          <a:gsLst>
            <a:gs pos="0">
              <a:schemeClr val="accent1"/>
            </a:gs>
            <a:gs pos="100000">
              <a:schemeClr val="accent2"/>
            </a:gs>
          </a:gsLst>
          <a:path path="circle">
            <a:fillToRect l="50000" t="50000" r="50000" b="50000"/>
          </a:path>
          <a:tileRect/>
        </a:gradFill>
        <a:effectLst/>
      </p:bgPr>
    </p:bg>
    <p:spTree>
      <p:nvGrpSpPr>
        <p:cNvPr id="1" name="Shape 104"/>
        <p:cNvGrpSpPr/>
        <p:nvPr/>
      </p:nvGrpSpPr>
      <p:grpSpPr>
        <a:xfrm>
          <a:off x="0" y="0"/>
          <a:ext cx="0" cy="0"/>
          <a:chOff x="0" y="0"/>
          <a:chExt cx="0" cy="0"/>
        </a:xfrm>
      </p:grpSpPr>
      <p:sp>
        <p:nvSpPr>
          <p:cNvPr id="105" name="Google Shape;105;p10"/>
          <p:cNvSpPr/>
          <p:nvPr/>
        </p:nvSpPr>
        <p:spPr>
          <a:xfrm rot="5400000">
            <a:off x="3934472" y="-59473"/>
            <a:ext cx="5361831" cy="5057276"/>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txBox="1">
            <a:spLocks noGrp="1"/>
          </p:cNvSpPr>
          <p:nvPr>
            <p:ph type="ctrTitle"/>
          </p:nvPr>
        </p:nvSpPr>
        <p:spPr>
          <a:xfrm>
            <a:off x="19" y="2446475"/>
            <a:ext cx="9144000" cy="4644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107" name="Google Shape;107;p10"/>
          <p:cNvSpPr txBox="1">
            <a:spLocks noGrp="1"/>
          </p:cNvSpPr>
          <p:nvPr>
            <p:ph type="subTitle" idx="1"/>
          </p:nvPr>
        </p:nvSpPr>
        <p:spPr>
          <a:xfrm>
            <a:off x="3244369" y="2862763"/>
            <a:ext cx="2655300" cy="7926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Clr>
                <a:srgbClr val="FFFFFF"/>
              </a:buClr>
              <a:buSzPts val="1200"/>
              <a:buNone/>
              <a:defRPr sz="1200">
                <a:solidFill>
                  <a:srgbClr val="FFFFFF"/>
                </a:solidFill>
              </a:defRPr>
            </a:lvl1pPr>
            <a:lvl2pPr lvl="1" algn="ctr" rtl="0">
              <a:lnSpc>
                <a:spcPct val="100000"/>
              </a:lnSpc>
              <a:spcBef>
                <a:spcPts val="400"/>
              </a:spcBef>
              <a:spcAft>
                <a:spcPts val="0"/>
              </a:spcAft>
              <a:buClr>
                <a:srgbClr val="FFFFFF"/>
              </a:buClr>
              <a:buSzPts val="2800"/>
              <a:buNone/>
              <a:defRPr sz="2800">
                <a:solidFill>
                  <a:srgbClr val="FFFFFF"/>
                </a:solidFill>
              </a:defRPr>
            </a:lvl2pPr>
            <a:lvl3pPr lvl="2" algn="ctr" rtl="0">
              <a:lnSpc>
                <a:spcPct val="100000"/>
              </a:lnSpc>
              <a:spcBef>
                <a:spcPts val="400"/>
              </a:spcBef>
              <a:spcAft>
                <a:spcPts val="0"/>
              </a:spcAft>
              <a:buClr>
                <a:srgbClr val="FFFFFF"/>
              </a:buClr>
              <a:buSzPts val="2800"/>
              <a:buNone/>
              <a:defRPr sz="2800">
                <a:solidFill>
                  <a:srgbClr val="FFFFFF"/>
                </a:solidFill>
              </a:defRPr>
            </a:lvl3pPr>
            <a:lvl4pPr lvl="3" algn="ctr" rtl="0">
              <a:lnSpc>
                <a:spcPct val="100000"/>
              </a:lnSpc>
              <a:spcBef>
                <a:spcPts val="400"/>
              </a:spcBef>
              <a:spcAft>
                <a:spcPts val="0"/>
              </a:spcAft>
              <a:buClr>
                <a:srgbClr val="FFFFFF"/>
              </a:buClr>
              <a:buSzPts val="2800"/>
              <a:buNone/>
              <a:defRPr sz="2800">
                <a:solidFill>
                  <a:srgbClr val="FFFFFF"/>
                </a:solidFill>
              </a:defRPr>
            </a:lvl4pPr>
            <a:lvl5pPr lvl="4" algn="ctr" rtl="0">
              <a:lnSpc>
                <a:spcPct val="100000"/>
              </a:lnSpc>
              <a:spcBef>
                <a:spcPts val="400"/>
              </a:spcBef>
              <a:spcAft>
                <a:spcPts val="0"/>
              </a:spcAft>
              <a:buClr>
                <a:srgbClr val="FFFFFF"/>
              </a:buClr>
              <a:buSzPts val="2800"/>
              <a:buNone/>
              <a:defRPr sz="2800">
                <a:solidFill>
                  <a:srgbClr val="FFFFFF"/>
                </a:solidFill>
              </a:defRPr>
            </a:lvl5pPr>
            <a:lvl6pPr lvl="5" algn="ctr" rtl="0">
              <a:lnSpc>
                <a:spcPct val="100000"/>
              </a:lnSpc>
              <a:spcBef>
                <a:spcPts val="400"/>
              </a:spcBef>
              <a:spcAft>
                <a:spcPts val="0"/>
              </a:spcAft>
              <a:buClr>
                <a:srgbClr val="FFFFFF"/>
              </a:buClr>
              <a:buSzPts val="2800"/>
              <a:buNone/>
              <a:defRPr sz="2800">
                <a:solidFill>
                  <a:srgbClr val="FFFFFF"/>
                </a:solidFill>
              </a:defRPr>
            </a:lvl6pPr>
            <a:lvl7pPr lvl="6" algn="ctr" rtl="0">
              <a:lnSpc>
                <a:spcPct val="100000"/>
              </a:lnSpc>
              <a:spcBef>
                <a:spcPts val="400"/>
              </a:spcBef>
              <a:spcAft>
                <a:spcPts val="0"/>
              </a:spcAft>
              <a:buClr>
                <a:srgbClr val="FFFFFF"/>
              </a:buClr>
              <a:buSzPts val="2800"/>
              <a:buNone/>
              <a:defRPr sz="2800">
                <a:solidFill>
                  <a:srgbClr val="FFFFFF"/>
                </a:solidFill>
              </a:defRPr>
            </a:lvl7pPr>
            <a:lvl8pPr lvl="7" algn="ctr" rtl="0">
              <a:lnSpc>
                <a:spcPct val="100000"/>
              </a:lnSpc>
              <a:spcBef>
                <a:spcPts val="400"/>
              </a:spcBef>
              <a:spcAft>
                <a:spcPts val="0"/>
              </a:spcAft>
              <a:buClr>
                <a:srgbClr val="FFFFFF"/>
              </a:buClr>
              <a:buSzPts val="2800"/>
              <a:buNone/>
              <a:defRPr sz="2800">
                <a:solidFill>
                  <a:srgbClr val="FFFFFF"/>
                </a:solidFill>
              </a:defRPr>
            </a:lvl8pPr>
            <a:lvl9pPr lvl="8" algn="ctr" rtl="0">
              <a:lnSpc>
                <a:spcPct val="100000"/>
              </a:lnSpc>
              <a:spcBef>
                <a:spcPts val="400"/>
              </a:spcBef>
              <a:spcAft>
                <a:spcPts val="0"/>
              </a:spcAft>
              <a:buClr>
                <a:srgbClr val="FFFFFF"/>
              </a:buClr>
              <a:buSzPts val="2800"/>
              <a:buNone/>
              <a:defRPr sz="2800">
                <a:solidFill>
                  <a:srgbClr val="FFFFFF"/>
                </a:solidFill>
              </a:defRPr>
            </a:lvl9pPr>
          </a:lstStyle>
          <a:p>
            <a:endParaRPr/>
          </a:p>
        </p:txBody>
      </p:sp>
      <p:sp>
        <p:nvSpPr>
          <p:cNvPr id="108" name="Google Shape;108;p10"/>
          <p:cNvSpPr txBox="1">
            <a:spLocks noGrp="1"/>
          </p:cNvSpPr>
          <p:nvPr>
            <p:ph type="ctrTitle" idx="2"/>
          </p:nvPr>
        </p:nvSpPr>
        <p:spPr>
          <a:xfrm>
            <a:off x="1488877" y="1982075"/>
            <a:ext cx="6166200" cy="464400"/>
          </a:xfrm>
          <a:prstGeom prst="rect">
            <a:avLst/>
          </a:prstGeom>
        </p:spPr>
        <p:txBody>
          <a:bodyPr spcFirstLastPara="1" wrap="square" lIns="68575" tIns="34275" rIns="68575" bIns="34275" anchor="b" anchorCtr="0">
            <a:noAutofit/>
          </a:bodyPr>
          <a:lstStyle>
            <a:lvl1pPr lvl="0" algn="ctr" rtl="0">
              <a:spcBef>
                <a:spcPts val="0"/>
              </a:spcBef>
              <a:spcAft>
                <a:spcPts val="0"/>
              </a:spcAft>
              <a:buClr>
                <a:srgbClr val="FFFFFF"/>
              </a:buClr>
              <a:buSzPts val="3000"/>
              <a:buNone/>
              <a:defRPr sz="3000" b="0">
                <a:solidFill>
                  <a:srgbClr val="FFFFFF"/>
                </a:solidFill>
              </a:defRPr>
            </a:lvl1pPr>
            <a:lvl2pPr lvl="1" algn="ctr" rtl="0">
              <a:spcBef>
                <a:spcPts val="0"/>
              </a:spcBef>
              <a:spcAft>
                <a:spcPts val="0"/>
              </a:spcAft>
              <a:buClr>
                <a:srgbClr val="FFFFFF"/>
              </a:buClr>
              <a:buSzPts val="3000"/>
              <a:buNone/>
              <a:defRPr sz="3000">
                <a:solidFill>
                  <a:srgbClr val="FFFFFF"/>
                </a:solidFill>
              </a:defRPr>
            </a:lvl2pPr>
            <a:lvl3pPr lvl="2" algn="ctr" rtl="0">
              <a:spcBef>
                <a:spcPts val="0"/>
              </a:spcBef>
              <a:spcAft>
                <a:spcPts val="0"/>
              </a:spcAft>
              <a:buClr>
                <a:srgbClr val="FFFFFF"/>
              </a:buClr>
              <a:buSzPts val="3000"/>
              <a:buNone/>
              <a:defRPr sz="3000">
                <a:solidFill>
                  <a:srgbClr val="FFFFFF"/>
                </a:solidFill>
              </a:defRPr>
            </a:lvl3pPr>
            <a:lvl4pPr lvl="3" algn="ctr" rtl="0">
              <a:spcBef>
                <a:spcPts val="0"/>
              </a:spcBef>
              <a:spcAft>
                <a:spcPts val="0"/>
              </a:spcAft>
              <a:buClr>
                <a:srgbClr val="FFFFFF"/>
              </a:buClr>
              <a:buSzPts val="3000"/>
              <a:buNone/>
              <a:defRPr sz="3000">
                <a:solidFill>
                  <a:srgbClr val="FFFFFF"/>
                </a:solidFill>
              </a:defRPr>
            </a:lvl4pPr>
            <a:lvl5pPr lvl="4" algn="ctr" rtl="0">
              <a:spcBef>
                <a:spcPts val="0"/>
              </a:spcBef>
              <a:spcAft>
                <a:spcPts val="0"/>
              </a:spcAft>
              <a:buClr>
                <a:srgbClr val="FFFFFF"/>
              </a:buClr>
              <a:buSzPts val="3000"/>
              <a:buNone/>
              <a:defRPr sz="3000">
                <a:solidFill>
                  <a:srgbClr val="FFFFFF"/>
                </a:solidFill>
              </a:defRPr>
            </a:lvl5pPr>
            <a:lvl6pPr lvl="5" algn="ctr" rtl="0">
              <a:spcBef>
                <a:spcPts val="0"/>
              </a:spcBef>
              <a:spcAft>
                <a:spcPts val="0"/>
              </a:spcAft>
              <a:buClr>
                <a:srgbClr val="FFFFFF"/>
              </a:buClr>
              <a:buSzPts val="3000"/>
              <a:buNone/>
              <a:defRPr sz="3000">
                <a:solidFill>
                  <a:srgbClr val="FFFFFF"/>
                </a:solidFill>
              </a:defRPr>
            </a:lvl6pPr>
            <a:lvl7pPr lvl="6" algn="ctr" rtl="0">
              <a:spcBef>
                <a:spcPts val="0"/>
              </a:spcBef>
              <a:spcAft>
                <a:spcPts val="0"/>
              </a:spcAft>
              <a:buClr>
                <a:srgbClr val="FFFFFF"/>
              </a:buClr>
              <a:buSzPts val="3000"/>
              <a:buNone/>
              <a:defRPr sz="3000">
                <a:solidFill>
                  <a:srgbClr val="FFFFFF"/>
                </a:solidFill>
              </a:defRPr>
            </a:lvl7pPr>
            <a:lvl8pPr lvl="7" algn="ctr" rtl="0">
              <a:spcBef>
                <a:spcPts val="0"/>
              </a:spcBef>
              <a:spcAft>
                <a:spcPts val="0"/>
              </a:spcAft>
              <a:buClr>
                <a:srgbClr val="FFFFFF"/>
              </a:buClr>
              <a:buSzPts val="3000"/>
              <a:buNone/>
              <a:defRPr sz="3000">
                <a:solidFill>
                  <a:srgbClr val="FFFFFF"/>
                </a:solidFill>
              </a:defRPr>
            </a:lvl8pPr>
            <a:lvl9pPr lvl="8" algn="ctr" rtl="0">
              <a:spcBef>
                <a:spcPts val="0"/>
              </a:spcBef>
              <a:spcAft>
                <a:spcPts val="0"/>
              </a:spcAft>
              <a:buClr>
                <a:srgbClr val="FFFFFF"/>
              </a:buClr>
              <a:buSzPts val="3000"/>
              <a:buNone/>
              <a:defRPr sz="3000">
                <a:solidFill>
                  <a:srgbClr val="FFFFFF"/>
                </a:solidFill>
              </a:defRPr>
            </a:lvl9pPr>
          </a:lstStyle>
          <a:p>
            <a:endParaRPr/>
          </a:p>
        </p:txBody>
      </p:sp>
      <p:sp>
        <p:nvSpPr>
          <p:cNvPr id="109" name="Google Shape;109;p10"/>
          <p:cNvSpPr/>
          <p:nvPr/>
        </p:nvSpPr>
        <p:spPr>
          <a:xfrm>
            <a:off x="27511" y="0"/>
            <a:ext cx="1957071" cy="2650496"/>
          </a:xfrm>
          <a:custGeom>
            <a:avLst/>
            <a:gdLst/>
            <a:ahLst/>
            <a:cxnLst/>
            <a:rect l="l" t="t" r="r" b="b"/>
            <a:pathLst>
              <a:path w="7990" h="10821" extrusionOk="0">
                <a:moveTo>
                  <a:pt x="4049" y="0"/>
                </a:moveTo>
                <a:lnTo>
                  <a:pt x="1016" y="1880"/>
                </a:lnTo>
                <a:lnTo>
                  <a:pt x="1" y="6655"/>
                </a:lnTo>
                <a:cubicBezTo>
                  <a:pt x="1" y="6655"/>
                  <a:pt x="55" y="6826"/>
                  <a:pt x="150" y="7092"/>
                </a:cubicBezTo>
                <a:cubicBezTo>
                  <a:pt x="1293" y="7455"/>
                  <a:pt x="3793" y="8417"/>
                  <a:pt x="4551" y="10030"/>
                </a:cubicBezTo>
                <a:cubicBezTo>
                  <a:pt x="4690" y="10318"/>
                  <a:pt x="4764" y="10574"/>
                  <a:pt x="4797" y="10820"/>
                </a:cubicBezTo>
                <a:cubicBezTo>
                  <a:pt x="5609" y="10403"/>
                  <a:pt x="6271" y="9698"/>
                  <a:pt x="6324" y="8844"/>
                </a:cubicBezTo>
                <a:cubicBezTo>
                  <a:pt x="6409" y="7103"/>
                  <a:pt x="3440" y="7092"/>
                  <a:pt x="3867" y="6516"/>
                </a:cubicBezTo>
                <a:cubicBezTo>
                  <a:pt x="4294" y="5939"/>
                  <a:pt x="6313" y="6558"/>
                  <a:pt x="7135" y="4903"/>
                </a:cubicBezTo>
                <a:cubicBezTo>
                  <a:pt x="7990" y="3173"/>
                  <a:pt x="5908" y="876"/>
                  <a:pt x="5010"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0"/>
          <p:cNvSpPr/>
          <p:nvPr/>
        </p:nvSpPr>
        <p:spPr>
          <a:xfrm>
            <a:off x="-192200" y="-18932"/>
            <a:ext cx="5244671" cy="5143477"/>
          </a:xfrm>
          <a:custGeom>
            <a:avLst/>
            <a:gdLst/>
            <a:ahLst/>
            <a:cxnLst/>
            <a:rect l="l" t="t" r="r" b="b"/>
            <a:pathLst>
              <a:path w="21053" h="20647" extrusionOk="0">
                <a:moveTo>
                  <a:pt x="738" y="0"/>
                </a:moveTo>
                <a:lnTo>
                  <a:pt x="738" y="20647"/>
                </a:lnTo>
                <a:cubicBezTo>
                  <a:pt x="2874" y="19194"/>
                  <a:pt x="4764" y="13661"/>
                  <a:pt x="2628" y="12967"/>
                </a:cubicBezTo>
                <a:cubicBezTo>
                  <a:pt x="866" y="12390"/>
                  <a:pt x="0" y="10831"/>
                  <a:pt x="2051" y="8919"/>
                </a:cubicBezTo>
                <a:cubicBezTo>
                  <a:pt x="4102" y="7007"/>
                  <a:pt x="919" y="5587"/>
                  <a:pt x="2030" y="4187"/>
                </a:cubicBezTo>
                <a:cubicBezTo>
                  <a:pt x="2299" y="3843"/>
                  <a:pt x="2637" y="3724"/>
                  <a:pt x="3010" y="3724"/>
                </a:cubicBezTo>
                <a:cubicBezTo>
                  <a:pt x="3839" y="3724"/>
                  <a:pt x="4845" y="4307"/>
                  <a:pt x="5669" y="4307"/>
                </a:cubicBezTo>
                <a:cubicBezTo>
                  <a:pt x="5994" y="4307"/>
                  <a:pt x="6291" y="4217"/>
                  <a:pt x="6537" y="3963"/>
                </a:cubicBezTo>
                <a:cubicBezTo>
                  <a:pt x="7663" y="2806"/>
                  <a:pt x="7494" y="84"/>
                  <a:pt x="9550" y="84"/>
                </a:cubicBezTo>
                <a:cubicBezTo>
                  <a:pt x="9581" y="84"/>
                  <a:pt x="9613" y="84"/>
                  <a:pt x="9646" y="86"/>
                </a:cubicBezTo>
                <a:cubicBezTo>
                  <a:pt x="11723" y="158"/>
                  <a:pt x="13041" y="3333"/>
                  <a:pt x="15826" y="3333"/>
                </a:cubicBezTo>
                <a:cubicBezTo>
                  <a:pt x="15918" y="3333"/>
                  <a:pt x="16012" y="3330"/>
                  <a:pt x="16107" y="3322"/>
                </a:cubicBezTo>
                <a:cubicBezTo>
                  <a:pt x="18383" y="3151"/>
                  <a:pt x="20070" y="1378"/>
                  <a:pt x="21053" y="0"/>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0"/>
          <p:cNvSpPr/>
          <p:nvPr/>
        </p:nvSpPr>
        <p:spPr>
          <a:xfrm>
            <a:off x="6946144" y="2753776"/>
            <a:ext cx="2197847" cy="2399187"/>
          </a:xfrm>
          <a:custGeom>
            <a:avLst/>
            <a:gdLst/>
            <a:ahLst/>
            <a:cxnLst/>
            <a:rect l="l" t="t" r="r" b="b"/>
            <a:pathLst>
              <a:path w="8973" h="9795" extrusionOk="0">
                <a:moveTo>
                  <a:pt x="8482" y="1"/>
                </a:moveTo>
                <a:cubicBezTo>
                  <a:pt x="8430" y="1"/>
                  <a:pt x="8376" y="8"/>
                  <a:pt x="8320" y="22"/>
                </a:cubicBezTo>
                <a:cubicBezTo>
                  <a:pt x="7017" y="396"/>
                  <a:pt x="8513" y="4369"/>
                  <a:pt x="7135" y="5747"/>
                </a:cubicBezTo>
                <a:cubicBezTo>
                  <a:pt x="6110" y="6772"/>
                  <a:pt x="3696" y="5992"/>
                  <a:pt x="1603" y="7765"/>
                </a:cubicBezTo>
                <a:cubicBezTo>
                  <a:pt x="737" y="8503"/>
                  <a:pt x="246" y="9175"/>
                  <a:pt x="0" y="9795"/>
                </a:cubicBezTo>
                <a:lnTo>
                  <a:pt x="8972" y="9795"/>
                </a:lnTo>
                <a:lnTo>
                  <a:pt x="8972" y="203"/>
                </a:lnTo>
                <a:cubicBezTo>
                  <a:pt x="8815" y="80"/>
                  <a:pt x="8659" y="1"/>
                  <a:pt x="8482"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0"/>
          <p:cNvSpPr/>
          <p:nvPr/>
        </p:nvSpPr>
        <p:spPr>
          <a:xfrm>
            <a:off x="6666178" y="0"/>
            <a:ext cx="2477813" cy="2304151"/>
          </a:xfrm>
          <a:custGeom>
            <a:avLst/>
            <a:gdLst/>
            <a:ahLst/>
            <a:cxnLst/>
            <a:rect l="l" t="t" r="r" b="b"/>
            <a:pathLst>
              <a:path w="10116" h="9407" extrusionOk="0">
                <a:moveTo>
                  <a:pt x="0" y="0"/>
                </a:moveTo>
                <a:cubicBezTo>
                  <a:pt x="636" y="1119"/>
                  <a:pt x="2078" y="3205"/>
                  <a:pt x="4119" y="3205"/>
                </a:cubicBezTo>
                <a:cubicBezTo>
                  <a:pt x="4378" y="3205"/>
                  <a:pt x="4647" y="3171"/>
                  <a:pt x="4924" y="3098"/>
                </a:cubicBezTo>
                <a:cubicBezTo>
                  <a:pt x="6438" y="2690"/>
                  <a:pt x="6967" y="1149"/>
                  <a:pt x="7940" y="1149"/>
                </a:cubicBezTo>
                <a:cubicBezTo>
                  <a:pt x="8011" y="1149"/>
                  <a:pt x="8084" y="1158"/>
                  <a:pt x="8160" y="1175"/>
                </a:cubicBezTo>
                <a:cubicBezTo>
                  <a:pt x="8716" y="1293"/>
                  <a:pt x="9442" y="2447"/>
                  <a:pt x="9069" y="4379"/>
                </a:cubicBezTo>
                <a:cubicBezTo>
                  <a:pt x="8684" y="6387"/>
                  <a:pt x="8193" y="7616"/>
                  <a:pt x="8438" y="8374"/>
                </a:cubicBezTo>
                <a:cubicBezTo>
                  <a:pt x="8675" y="9108"/>
                  <a:pt x="9148" y="9406"/>
                  <a:pt x="9649" y="9406"/>
                </a:cubicBezTo>
                <a:cubicBezTo>
                  <a:pt x="9804" y="9406"/>
                  <a:pt x="9961" y="9378"/>
                  <a:pt x="10115" y="9325"/>
                </a:cubicBezTo>
                <a:lnTo>
                  <a:pt x="10115" y="0"/>
                </a:ln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0"/>
          <p:cNvSpPr/>
          <p:nvPr/>
        </p:nvSpPr>
        <p:spPr>
          <a:xfrm>
            <a:off x="-11679" y="1723068"/>
            <a:ext cx="3019375" cy="3429895"/>
          </a:xfrm>
          <a:custGeom>
            <a:avLst/>
            <a:gdLst/>
            <a:ahLst/>
            <a:cxnLst/>
            <a:rect l="l" t="t" r="r" b="b"/>
            <a:pathLst>
              <a:path w="12327" h="14003" extrusionOk="0">
                <a:moveTo>
                  <a:pt x="1" y="1"/>
                </a:moveTo>
                <a:lnTo>
                  <a:pt x="1" y="14003"/>
                </a:lnTo>
                <a:lnTo>
                  <a:pt x="12327" y="14003"/>
                </a:lnTo>
                <a:cubicBezTo>
                  <a:pt x="11012" y="12977"/>
                  <a:pt x="11717" y="11204"/>
                  <a:pt x="10671" y="10276"/>
                </a:cubicBezTo>
                <a:cubicBezTo>
                  <a:pt x="10267" y="9919"/>
                  <a:pt x="9798" y="9790"/>
                  <a:pt x="9311" y="9790"/>
                </a:cubicBezTo>
                <a:cubicBezTo>
                  <a:pt x="8056" y="9790"/>
                  <a:pt x="6678" y="10643"/>
                  <a:pt x="5960" y="10643"/>
                </a:cubicBezTo>
                <a:cubicBezTo>
                  <a:pt x="5762" y="10643"/>
                  <a:pt x="5615" y="10578"/>
                  <a:pt x="5534" y="10414"/>
                </a:cubicBezTo>
                <a:cubicBezTo>
                  <a:pt x="5031" y="9421"/>
                  <a:pt x="5928" y="8705"/>
                  <a:pt x="4914" y="8097"/>
                </a:cubicBezTo>
                <a:cubicBezTo>
                  <a:pt x="4732" y="7979"/>
                  <a:pt x="4423" y="7936"/>
                  <a:pt x="4070" y="7904"/>
                </a:cubicBezTo>
                <a:cubicBezTo>
                  <a:pt x="3440" y="7851"/>
                  <a:pt x="2810" y="7840"/>
                  <a:pt x="3194" y="6943"/>
                </a:cubicBezTo>
                <a:cubicBezTo>
                  <a:pt x="3621" y="5918"/>
                  <a:pt x="5704" y="5127"/>
                  <a:pt x="4711" y="3034"/>
                </a:cubicBezTo>
                <a:cubicBezTo>
                  <a:pt x="3867" y="1250"/>
                  <a:pt x="887" y="257"/>
                  <a:pt x="1" y="1"/>
                </a:cubicBezTo>
                <a:close/>
              </a:path>
            </a:pathLst>
          </a:custGeom>
          <a:gradFill>
            <a:gsLst>
              <a:gs pos="0">
                <a:schemeClr val="accent1"/>
              </a:gs>
              <a:gs pos="100000">
                <a:schemeClr val="accent2"/>
              </a:gs>
            </a:gsLst>
            <a:path path="circle">
              <a:fillToRect l="50000" t="50000" r="50000" b="50000"/>
            </a:path>
            <a:tileRect/>
          </a:gradFill>
          <a:ln>
            <a:noFill/>
          </a:ln>
          <a:effectLst>
            <a:outerShdw blurRad="11430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0"/>
          <p:cNvSpPr/>
          <p:nvPr/>
        </p:nvSpPr>
        <p:spPr>
          <a:xfrm>
            <a:off x="2487950" y="1420176"/>
            <a:ext cx="4263000" cy="2517000"/>
          </a:xfrm>
          <a:prstGeom prst="rect">
            <a:avLst/>
          </a:prstGeom>
          <a:no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rgbClr val="071B55"/>
              </a:buClr>
              <a:buSzPts val="3300"/>
              <a:buFont typeface="Squada One"/>
              <a:buNone/>
              <a:defRPr sz="3300" b="1" i="0" u="none" strike="noStrike" cap="none">
                <a:solidFill>
                  <a:srgbClr val="071B55"/>
                </a:solidFill>
                <a:latin typeface="Squada One"/>
                <a:ea typeface="Squada One"/>
                <a:cs typeface="Squada One"/>
                <a:sym typeface="Squada One"/>
              </a:defRPr>
            </a:lvl1pPr>
            <a:lvl2pPr lvl="1">
              <a:spcBef>
                <a:spcPts val="0"/>
              </a:spcBef>
              <a:spcAft>
                <a:spcPts val="0"/>
              </a:spcAft>
              <a:buClr>
                <a:srgbClr val="071B55"/>
              </a:buClr>
              <a:buSzPts val="1100"/>
              <a:buNone/>
              <a:defRPr sz="1400">
                <a:solidFill>
                  <a:srgbClr val="071B55"/>
                </a:solidFill>
              </a:defRPr>
            </a:lvl2pPr>
            <a:lvl3pPr lvl="2">
              <a:spcBef>
                <a:spcPts val="0"/>
              </a:spcBef>
              <a:spcAft>
                <a:spcPts val="0"/>
              </a:spcAft>
              <a:buClr>
                <a:srgbClr val="071B55"/>
              </a:buClr>
              <a:buSzPts val="1100"/>
              <a:buNone/>
              <a:defRPr sz="1400">
                <a:solidFill>
                  <a:srgbClr val="071B55"/>
                </a:solidFill>
              </a:defRPr>
            </a:lvl3pPr>
            <a:lvl4pPr lvl="3">
              <a:spcBef>
                <a:spcPts val="0"/>
              </a:spcBef>
              <a:spcAft>
                <a:spcPts val="0"/>
              </a:spcAft>
              <a:buClr>
                <a:srgbClr val="071B55"/>
              </a:buClr>
              <a:buSzPts val="1100"/>
              <a:buNone/>
              <a:defRPr sz="1400">
                <a:solidFill>
                  <a:srgbClr val="071B55"/>
                </a:solidFill>
              </a:defRPr>
            </a:lvl4pPr>
            <a:lvl5pPr lvl="4">
              <a:spcBef>
                <a:spcPts val="0"/>
              </a:spcBef>
              <a:spcAft>
                <a:spcPts val="0"/>
              </a:spcAft>
              <a:buClr>
                <a:srgbClr val="071B55"/>
              </a:buClr>
              <a:buSzPts val="1100"/>
              <a:buNone/>
              <a:defRPr sz="1400">
                <a:solidFill>
                  <a:srgbClr val="071B55"/>
                </a:solidFill>
              </a:defRPr>
            </a:lvl5pPr>
            <a:lvl6pPr lvl="5">
              <a:spcBef>
                <a:spcPts val="0"/>
              </a:spcBef>
              <a:spcAft>
                <a:spcPts val="0"/>
              </a:spcAft>
              <a:buClr>
                <a:srgbClr val="071B55"/>
              </a:buClr>
              <a:buSzPts val="1100"/>
              <a:buNone/>
              <a:defRPr sz="1400">
                <a:solidFill>
                  <a:srgbClr val="071B55"/>
                </a:solidFill>
              </a:defRPr>
            </a:lvl6pPr>
            <a:lvl7pPr lvl="6">
              <a:spcBef>
                <a:spcPts val="0"/>
              </a:spcBef>
              <a:spcAft>
                <a:spcPts val="0"/>
              </a:spcAft>
              <a:buClr>
                <a:srgbClr val="071B55"/>
              </a:buClr>
              <a:buSzPts val="1100"/>
              <a:buNone/>
              <a:defRPr sz="1400">
                <a:solidFill>
                  <a:srgbClr val="071B55"/>
                </a:solidFill>
              </a:defRPr>
            </a:lvl7pPr>
            <a:lvl8pPr lvl="7">
              <a:spcBef>
                <a:spcPts val="0"/>
              </a:spcBef>
              <a:spcAft>
                <a:spcPts val="0"/>
              </a:spcAft>
              <a:buClr>
                <a:srgbClr val="071B55"/>
              </a:buClr>
              <a:buSzPts val="1100"/>
              <a:buNone/>
              <a:defRPr sz="1400">
                <a:solidFill>
                  <a:srgbClr val="071B55"/>
                </a:solidFill>
              </a:defRPr>
            </a:lvl8pPr>
            <a:lvl9pPr lvl="8">
              <a:spcBef>
                <a:spcPts val="0"/>
              </a:spcBef>
              <a:spcAft>
                <a:spcPts val="0"/>
              </a:spcAft>
              <a:buClr>
                <a:srgbClr val="071B55"/>
              </a:buClr>
              <a:buSzPts val="1100"/>
              <a:buNone/>
              <a:defRPr sz="1400">
                <a:solidFill>
                  <a:srgbClr val="071B55"/>
                </a:solidFill>
              </a:defRPr>
            </a:lvl9pPr>
          </a:lstStyle>
          <a:p>
            <a:endParaRPr/>
          </a:p>
        </p:txBody>
      </p:sp>
      <p:sp>
        <p:nvSpPr>
          <p:cNvPr id="11" name="Google Shape;11;p1"/>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Autofit/>
          </a:bodyPr>
          <a:lstStyle>
            <a:lvl1pPr marL="457200" marR="0" lvl="0" indent="-285750" algn="l" rtl="0">
              <a:lnSpc>
                <a:spcPct val="90000"/>
              </a:lnSpc>
              <a:spcBef>
                <a:spcPts val="8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1pPr>
            <a:lvl2pPr marL="914400" marR="0" lvl="1"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2pPr>
            <a:lvl3pPr marL="1371600" marR="0" lvl="2"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3pPr>
            <a:lvl4pPr marL="1828800" marR="0" lvl="3"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4pPr>
            <a:lvl5pPr marL="2286000" marR="0" lvl="4"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5pPr>
            <a:lvl6pPr marL="2743200" marR="0" lvl="5"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6pPr>
            <a:lvl7pPr marL="3200400" marR="0" lvl="6"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7pPr>
            <a:lvl8pPr marL="3657600" marR="0" lvl="7"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8pPr>
            <a:lvl9pPr marL="4114800" marR="0" lvl="8" indent="-285750" algn="l" rtl="0">
              <a:lnSpc>
                <a:spcPct val="90000"/>
              </a:lnSpc>
              <a:spcBef>
                <a:spcPts val="400"/>
              </a:spcBef>
              <a:spcAft>
                <a:spcPts val="0"/>
              </a:spcAft>
              <a:buClr>
                <a:srgbClr val="071B55"/>
              </a:buClr>
              <a:buSzPts val="900"/>
              <a:buFont typeface="Roboto Slab Light"/>
              <a:buChar char="•"/>
              <a:defRPr sz="900" i="0" u="none" strike="noStrike" cap="none">
                <a:solidFill>
                  <a:srgbClr val="071B55"/>
                </a:solidFill>
                <a:latin typeface="Roboto Slab Light"/>
                <a:ea typeface="Roboto Slab Light"/>
                <a:cs typeface="Roboto Slab Light"/>
                <a:sym typeface="Roboto Slab Light"/>
              </a:defRPr>
            </a:lvl9pPr>
          </a:lstStyle>
          <a:p>
            <a:endParaRPr/>
          </a:p>
        </p:txBody>
      </p:sp>
      <p:sp>
        <p:nvSpPr>
          <p:cNvPr id="12" name="Google Shape;12;p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C"/>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C"/>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C"/>
                </a:solidFill>
                <a:latin typeface="Calibri"/>
                <a:ea typeface="Calibri"/>
                <a:cs typeface="Calibri"/>
                <a:sym typeface="Calibri"/>
              </a:defRPr>
            </a:lvl1pPr>
            <a:lvl2pPr marL="0" marR="0" lvl="1" indent="0" algn="r" rtl="0">
              <a:spcBef>
                <a:spcPts val="0"/>
              </a:spcBef>
              <a:buNone/>
              <a:defRPr sz="900" b="0" i="0" u="none" strike="noStrike" cap="none">
                <a:solidFill>
                  <a:srgbClr val="88888C"/>
                </a:solidFill>
                <a:latin typeface="Calibri"/>
                <a:ea typeface="Calibri"/>
                <a:cs typeface="Calibri"/>
                <a:sym typeface="Calibri"/>
              </a:defRPr>
            </a:lvl2pPr>
            <a:lvl3pPr marL="0" marR="0" lvl="2" indent="0" algn="r" rtl="0">
              <a:spcBef>
                <a:spcPts val="0"/>
              </a:spcBef>
              <a:buNone/>
              <a:defRPr sz="900" b="0" i="0" u="none" strike="noStrike" cap="none">
                <a:solidFill>
                  <a:srgbClr val="88888C"/>
                </a:solidFill>
                <a:latin typeface="Calibri"/>
                <a:ea typeface="Calibri"/>
                <a:cs typeface="Calibri"/>
                <a:sym typeface="Calibri"/>
              </a:defRPr>
            </a:lvl3pPr>
            <a:lvl4pPr marL="0" marR="0" lvl="3" indent="0" algn="r" rtl="0">
              <a:spcBef>
                <a:spcPts val="0"/>
              </a:spcBef>
              <a:buNone/>
              <a:defRPr sz="900" b="0" i="0" u="none" strike="noStrike" cap="none">
                <a:solidFill>
                  <a:srgbClr val="88888C"/>
                </a:solidFill>
                <a:latin typeface="Calibri"/>
                <a:ea typeface="Calibri"/>
                <a:cs typeface="Calibri"/>
                <a:sym typeface="Calibri"/>
              </a:defRPr>
            </a:lvl4pPr>
            <a:lvl5pPr marL="0" marR="0" lvl="4" indent="0" algn="r" rtl="0">
              <a:spcBef>
                <a:spcPts val="0"/>
              </a:spcBef>
              <a:buNone/>
              <a:defRPr sz="900" b="0" i="0" u="none" strike="noStrike" cap="none">
                <a:solidFill>
                  <a:srgbClr val="88888C"/>
                </a:solidFill>
                <a:latin typeface="Calibri"/>
                <a:ea typeface="Calibri"/>
                <a:cs typeface="Calibri"/>
                <a:sym typeface="Calibri"/>
              </a:defRPr>
            </a:lvl5pPr>
            <a:lvl6pPr marL="0" marR="0" lvl="5" indent="0" algn="r" rtl="0">
              <a:spcBef>
                <a:spcPts val="0"/>
              </a:spcBef>
              <a:buNone/>
              <a:defRPr sz="900" b="0" i="0" u="none" strike="noStrike" cap="none">
                <a:solidFill>
                  <a:srgbClr val="88888C"/>
                </a:solidFill>
                <a:latin typeface="Calibri"/>
                <a:ea typeface="Calibri"/>
                <a:cs typeface="Calibri"/>
                <a:sym typeface="Calibri"/>
              </a:defRPr>
            </a:lvl6pPr>
            <a:lvl7pPr marL="0" marR="0" lvl="6" indent="0" algn="r" rtl="0">
              <a:spcBef>
                <a:spcPts val="0"/>
              </a:spcBef>
              <a:buNone/>
              <a:defRPr sz="900" b="0" i="0" u="none" strike="noStrike" cap="none">
                <a:solidFill>
                  <a:srgbClr val="88888C"/>
                </a:solidFill>
                <a:latin typeface="Calibri"/>
                <a:ea typeface="Calibri"/>
                <a:cs typeface="Calibri"/>
                <a:sym typeface="Calibri"/>
              </a:defRPr>
            </a:lvl7pPr>
            <a:lvl8pPr marL="0" marR="0" lvl="7" indent="0" algn="r" rtl="0">
              <a:spcBef>
                <a:spcPts val="0"/>
              </a:spcBef>
              <a:buNone/>
              <a:defRPr sz="900" b="0" i="0" u="none" strike="noStrike" cap="none">
                <a:solidFill>
                  <a:srgbClr val="88888C"/>
                </a:solidFill>
                <a:latin typeface="Calibri"/>
                <a:ea typeface="Calibri"/>
                <a:cs typeface="Calibri"/>
                <a:sym typeface="Calibri"/>
              </a:defRPr>
            </a:lvl8pPr>
            <a:lvl9pPr marL="0" marR="0" lvl="8" indent="0" algn="r" rtl="0">
              <a:spcBef>
                <a:spcPts val="0"/>
              </a:spcBef>
              <a:buNone/>
              <a:defRPr sz="900" b="0" i="0" u="none" strike="noStrike" cap="none">
                <a:solidFill>
                  <a:srgbClr val="88888C"/>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3" r:id="rId23"/>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306"/>
        <p:cNvGrpSpPr/>
        <p:nvPr/>
      </p:nvGrpSpPr>
      <p:grpSpPr>
        <a:xfrm>
          <a:off x="0" y="0"/>
          <a:ext cx="0" cy="0"/>
          <a:chOff x="0" y="0"/>
          <a:chExt cx="0" cy="0"/>
        </a:xfrm>
      </p:grpSpPr>
      <p:sp>
        <p:nvSpPr>
          <p:cNvPr id="307" name="Google Shape;307;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08" name="Google Shape;308;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1pPr>
            <a:lvl2pPr marL="914400" lvl="1"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2pPr>
            <a:lvl3pPr marL="1371600" lvl="2"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3pPr>
            <a:lvl4pPr marL="1828800" lvl="3"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4pPr>
            <a:lvl5pPr marL="2286000" lvl="4"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5pPr>
            <a:lvl6pPr marL="2743200" lvl="5"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6pPr>
            <a:lvl7pPr marL="3200400" lvl="6"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7pPr>
            <a:lvl8pPr marL="3657600" lvl="7"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8pPr>
            <a:lvl9pPr marL="4114800" lvl="8"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9pPr>
          </a:lstStyle>
          <a:p>
            <a:endParaRPr/>
          </a:p>
        </p:txBody>
      </p:sp>
      <p:sp>
        <p:nvSpPr>
          <p:cNvPr id="309" name="Google Shape;309;p28"/>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ES"/>
              <a:t>‹#›</a:t>
            </a:fld>
            <a:endParaRPr/>
          </a:p>
        </p:txBody>
      </p:sp>
    </p:spTree>
  </p:cSld>
  <p:clrMap bg1="lt1" tx1="dk1" bg2="dk2" tx2="lt2" accent1="accent1" accent2="accent2" accent3="accent3" accent4="accent4" accent5="accent5" accent6="accent6" hlink="hlink" folHlink="folHlink"/>
  <p:sldLayoutIdLst>
    <p:sldLayoutId id="2147483674" r:id="rId1"/>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11"/>
        <p:cNvGrpSpPr/>
        <p:nvPr/>
      </p:nvGrpSpPr>
      <p:grpSpPr>
        <a:xfrm>
          <a:off x="0" y="0"/>
          <a:ext cx="0" cy="0"/>
          <a:chOff x="0" y="0"/>
          <a:chExt cx="0" cy="0"/>
        </a:xfrm>
      </p:grpSpPr>
      <p:sp>
        <p:nvSpPr>
          <p:cNvPr id="312" name="Google Shape;312;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13" name="Google Shape;313;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47.xml"/><Relationship Id="rId1" Type="http://schemas.openxmlformats.org/officeDocument/2006/relationships/slideLayout" Target="../slideLayouts/slideLayout6.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50.xml.rels><?xml version="1.0" encoding="UTF-8" standalone="yes"?>
<Relationships xmlns="http://schemas.openxmlformats.org/package/2006/relationships"><Relationship Id="rId3" Type="http://schemas.openxmlformats.org/officeDocument/2006/relationships/hyperlink" Target="https://fonts.google.com/specimen/Squada+One" TargetMode="External"/><Relationship Id="rId2" Type="http://schemas.openxmlformats.org/officeDocument/2006/relationships/notesSlide" Target="../notesSlides/notesSlide50.xml"/><Relationship Id="rId1" Type="http://schemas.openxmlformats.org/officeDocument/2006/relationships/slideLayout" Target="../slideLayouts/slideLayout24.xml"/><Relationship Id="rId4" Type="http://schemas.openxmlformats.org/officeDocument/2006/relationships/hyperlink" Target="https://fonts.google.com/specimen/Roboto+Slab" TargetMode="Externa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4.xml"/></Relationships>
</file>

<file path=ppt/slides/_rels/slide64.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64.xml"/><Relationship Id="rId1" Type="http://schemas.openxmlformats.org/officeDocument/2006/relationships/slideLayout" Target="../slideLayouts/slideLayout24.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2"/>
          <p:cNvSpPr txBox="1">
            <a:spLocks noGrp="1"/>
          </p:cNvSpPr>
          <p:nvPr>
            <p:ph type="ctrTitle"/>
          </p:nvPr>
        </p:nvSpPr>
        <p:spPr>
          <a:xfrm>
            <a:off x="724747" y="1517943"/>
            <a:ext cx="7164503" cy="1241400"/>
          </a:xfrm>
          <a:prstGeom prst="rect">
            <a:avLst/>
          </a:prstGeom>
          <a:noFill/>
          <a:ln>
            <a:noFill/>
          </a:ln>
        </p:spPr>
        <p:txBody>
          <a:bodyPr spcFirstLastPara="1" wrap="square" lIns="68575" tIns="34275" rIns="68575" bIns="34275" anchor="b" anchorCtr="0">
            <a:noAutofit/>
          </a:bodyPr>
          <a:lstStyle/>
          <a:p>
            <a:pPr marL="0" lvl="0" indent="0" algn="ctr" rtl="0">
              <a:lnSpc>
                <a:spcPct val="90000"/>
              </a:lnSpc>
              <a:spcBef>
                <a:spcPts val="0"/>
              </a:spcBef>
              <a:spcAft>
                <a:spcPts val="0"/>
              </a:spcAft>
              <a:buClr>
                <a:schemeClr val="dk1"/>
              </a:buClr>
              <a:buSzPts val="4500"/>
              <a:buFont typeface="Nunito Sans Black"/>
              <a:buNone/>
            </a:pPr>
            <a:r>
              <a:rPr lang="es-ES" b="0" dirty="0"/>
              <a:t>OFF-CAMPUS REVIEW</a:t>
            </a:r>
            <a:endParaRPr b="0" dirty="0"/>
          </a:p>
        </p:txBody>
      </p:sp>
      <p:sp>
        <p:nvSpPr>
          <p:cNvPr id="320" name="Google Shape;320;p32"/>
          <p:cNvSpPr txBox="1">
            <a:spLocks noGrp="1"/>
          </p:cNvSpPr>
          <p:nvPr>
            <p:ph type="subTitle" idx="1"/>
          </p:nvPr>
        </p:nvSpPr>
        <p:spPr>
          <a:xfrm>
            <a:off x="2728325" y="2812500"/>
            <a:ext cx="3643500" cy="3804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s-ES" dirty="0"/>
              <a:t>SYSDEV PRESENTATION </a:t>
            </a:r>
          </a:p>
          <a:p>
            <a:pPr marL="0" lvl="0" indent="0" algn="ctr" rtl="0">
              <a:spcBef>
                <a:spcPts val="800"/>
              </a:spcBef>
              <a:spcAft>
                <a:spcPts val="0"/>
              </a:spcAft>
              <a:buNone/>
            </a:pPr>
            <a:r>
              <a:rPr lang="es-ES" dirty="0"/>
              <a:t>THE A-TEAM</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60"/>
        <p:cNvGrpSpPr/>
        <p:nvPr/>
      </p:nvGrpSpPr>
      <p:grpSpPr>
        <a:xfrm>
          <a:off x="0" y="0"/>
          <a:ext cx="0" cy="0"/>
          <a:chOff x="0" y="0"/>
          <a:chExt cx="0" cy="0"/>
        </a:xfrm>
      </p:grpSpPr>
      <p:sp>
        <p:nvSpPr>
          <p:cNvPr id="361" name="Google Shape;361;p37"/>
          <p:cNvSpPr txBox="1">
            <a:spLocks noGrp="1"/>
          </p:cNvSpPr>
          <p:nvPr>
            <p:ph type="ctrTitle"/>
          </p:nvPr>
        </p:nvSpPr>
        <p:spPr>
          <a:xfrm flipH="1">
            <a:off x="1467293" y="2086950"/>
            <a:ext cx="2900103" cy="12414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2400"/>
              <a:buFont typeface="Nunito Sans Black"/>
              <a:buNone/>
            </a:pPr>
            <a:r>
              <a:rPr lang="es-ES" dirty="0"/>
              <a:t>Rinae Makhado</a:t>
            </a:r>
            <a:br>
              <a:rPr lang="es-ES" dirty="0"/>
            </a:br>
            <a:r>
              <a:rPr lang="es-ES" dirty="0" err="1"/>
              <a:t>Quality</a:t>
            </a:r>
            <a:r>
              <a:rPr lang="es-ES" dirty="0"/>
              <a:t> Manager and </a:t>
            </a:r>
            <a:r>
              <a:rPr lang="es-ES" dirty="0" err="1"/>
              <a:t>Tester</a:t>
            </a:r>
            <a:endParaRPr b="0" dirty="0">
              <a:solidFill>
                <a:srgbClr val="FFFFFF"/>
              </a:solidFill>
            </a:endParaRPr>
          </a:p>
        </p:txBody>
      </p:sp>
      <p:pic>
        <p:nvPicPr>
          <p:cNvPr id="3" name="Picture 2">
            <a:extLst>
              <a:ext uri="{FF2B5EF4-FFF2-40B4-BE49-F238E27FC236}">
                <a16:creationId xmlns:a16="http://schemas.microsoft.com/office/drawing/2014/main" id="{0051D8C8-BF7F-45B1-8462-0B8B5E8B3795}"/>
              </a:ext>
            </a:extLst>
          </p:cNvPr>
          <p:cNvPicPr>
            <a:picLocks noChangeAspect="1"/>
          </p:cNvPicPr>
          <p:nvPr/>
        </p:nvPicPr>
        <p:blipFill>
          <a:blip r:embed="rId3"/>
          <a:srcRect/>
          <a:stretch/>
        </p:blipFill>
        <p:spPr>
          <a:xfrm>
            <a:off x="1533549" y="326797"/>
            <a:ext cx="1320114" cy="1760153"/>
          </a:xfrm>
          <a:prstGeom prst="rect">
            <a:avLst/>
          </a:prstGeom>
        </p:spPr>
      </p:pic>
      <p:sp>
        <p:nvSpPr>
          <p:cNvPr id="6" name="Google Shape;362;p37">
            <a:extLst>
              <a:ext uri="{FF2B5EF4-FFF2-40B4-BE49-F238E27FC236}">
                <a16:creationId xmlns:a16="http://schemas.microsoft.com/office/drawing/2014/main" id="{712E4785-71E1-4161-908E-5AFCF397D67E}"/>
              </a:ext>
            </a:extLst>
          </p:cNvPr>
          <p:cNvSpPr txBox="1">
            <a:spLocks noGrp="1"/>
          </p:cNvSpPr>
          <p:nvPr>
            <p:ph type="subTitle" idx="1"/>
          </p:nvPr>
        </p:nvSpPr>
        <p:spPr>
          <a:xfrm>
            <a:off x="4598988" y="1814513"/>
            <a:ext cx="3627437" cy="1514475"/>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chemeClr val="dk1"/>
              </a:buClr>
              <a:buSzPts val="900"/>
              <a:buFont typeface="Calibri"/>
              <a:buNone/>
            </a:pPr>
            <a:r>
              <a:rPr lang="es-ES" b="1" dirty="0" err="1"/>
              <a:t>Rinae’s</a:t>
            </a:r>
            <a:r>
              <a:rPr lang="es-ES" b="1" dirty="0"/>
              <a:t> role</a:t>
            </a:r>
            <a:r>
              <a:rPr lang="es-ES" b="1" dirty="0">
                <a:solidFill>
                  <a:srgbClr val="FFFFFF"/>
                </a:solidFill>
              </a:rPr>
              <a:t>:</a:t>
            </a:r>
            <a:endParaRPr b="1" dirty="0">
              <a:solidFill>
                <a:srgbClr val="FFFFFF"/>
              </a:solidFill>
            </a:endParaRPr>
          </a:p>
          <a:p>
            <a:pPr marL="533400" lvl="1" indent="-266700" algn="l" rtl="0">
              <a:spcBef>
                <a:spcPts val="1300"/>
              </a:spcBef>
              <a:spcAft>
                <a:spcPts val="0"/>
              </a:spcAft>
              <a:buClr>
                <a:srgbClr val="FFFFFF"/>
              </a:buClr>
              <a:buSzPts val="1200"/>
              <a:buAutoNum type="arabicPeriod"/>
            </a:pPr>
            <a:r>
              <a:rPr lang="es-ES" dirty="0" err="1">
                <a:solidFill>
                  <a:srgbClr val="FFFFFF"/>
                </a:solidFill>
              </a:rPr>
              <a:t>Because</a:t>
            </a:r>
            <a:r>
              <a:rPr lang="es-ES" dirty="0">
                <a:solidFill>
                  <a:srgbClr val="FFFFFF"/>
                </a:solidFill>
              </a:rPr>
              <a:t> </a:t>
            </a:r>
            <a:r>
              <a:rPr lang="es-ES" dirty="0" err="1">
                <a:solidFill>
                  <a:srgbClr val="FFFFFF"/>
                </a:solidFill>
              </a:rPr>
              <a:t>they’re</a:t>
            </a:r>
            <a:r>
              <a:rPr lang="es-ES" dirty="0">
                <a:solidFill>
                  <a:srgbClr val="FFFFFF"/>
                </a:solidFill>
              </a:rPr>
              <a:t> simple </a:t>
            </a:r>
            <a:endParaRPr dirty="0">
              <a:solidFill>
                <a:srgbClr val="FFFFFF"/>
              </a:solidFill>
            </a:endParaRPr>
          </a:p>
          <a:p>
            <a:pPr marL="533400" lvl="1" indent="-266700" algn="l" rtl="0">
              <a:spcBef>
                <a:spcPts val="400"/>
              </a:spcBef>
              <a:spcAft>
                <a:spcPts val="0"/>
              </a:spcAft>
              <a:buClr>
                <a:srgbClr val="FFFFFF"/>
              </a:buClr>
              <a:buSzPts val="1200"/>
              <a:buAutoNum type="arabicPeriod"/>
            </a:pPr>
            <a:r>
              <a:rPr lang="es-ES" dirty="0" err="1">
                <a:solidFill>
                  <a:srgbClr val="FFFFFF"/>
                </a:solidFill>
              </a:rPr>
              <a:t>You</a:t>
            </a:r>
            <a:r>
              <a:rPr lang="es-ES" dirty="0">
                <a:solidFill>
                  <a:srgbClr val="FFFFFF"/>
                </a:solidFill>
              </a:rPr>
              <a:t> can </a:t>
            </a:r>
            <a:r>
              <a:rPr lang="es-ES" dirty="0" err="1">
                <a:solidFill>
                  <a:srgbClr val="FFFFFF"/>
                </a:solidFill>
              </a:rPr>
              <a:t>organize</a:t>
            </a:r>
            <a:r>
              <a:rPr lang="es-ES" dirty="0">
                <a:solidFill>
                  <a:srgbClr val="FFFFFF"/>
                </a:solidFill>
              </a:rPr>
              <a:t> </a:t>
            </a:r>
            <a:r>
              <a:rPr lang="es-ES" dirty="0" err="1">
                <a:solidFill>
                  <a:srgbClr val="FFFFFF"/>
                </a:solidFill>
              </a:rPr>
              <a:t>your</a:t>
            </a:r>
            <a:r>
              <a:rPr lang="es-ES" dirty="0">
                <a:solidFill>
                  <a:srgbClr val="FFFFFF"/>
                </a:solidFill>
              </a:rPr>
              <a:t> ideas </a:t>
            </a:r>
            <a:r>
              <a:rPr lang="es-ES" dirty="0" err="1">
                <a:solidFill>
                  <a:srgbClr val="FFFFFF"/>
                </a:solidFill>
              </a:rPr>
              <a:t>clearly</a:t>
            </a:r>
            <a:endParaRPr dirty="0">
              <a:solidFill>
                <a:srgbClr val="FFFFFF"/>
              </a:solidFill>
            </a:endParaRPr>
          </a:p>
          <a:p>
            <a:pPr marL="533400" lvl="1" indent="-266700" algn="l" rtl="0">
              <a:spcBef>
                <a:spcPts val="400"/>
              </a:spcBef>
              <a:spcAft>
                <a:spcPts val="0"/>
              </a:spcAft>
              <a:buClr>
                <a:srgbClr val="FFFFFF"/>
              </a:buClr>
              <a:buSzPts val="1200"/>
              <a:buAutoNum type="arabicPeriod"/>
            </a:pPr>
            <a:r>
              <a:rPr lang="es-ES" dirty="0">
                <a:solidFill>
                  <a:srgbClr val="FFFFFF"/>
                </a:solidFill>
              </a:rPr>
              <a:t>And </a:t>
            </a:r>
            <a:r>
              <a:rPr lang="es-ES" dirty="0" err="1">
                <a:solidFill>
                  <a:srgbClr val="FFFFFF"/>
                </a:solidFill>
              </a:rPr>
              <a:t>because</a:t>
            </a:r>
            <a:r>
              <a:rPr lang="es-ES" dirty="0">
                <a:solidFill>
                  <a:srgbClr val="FFFFFF"/>
                </a:solidFill>
              </a:rPr>
              <a:t> </a:t>
            </a:r>
            <a:r>
              <a:rPr lang="es-ES" dirty="0" err="1">
                <a:solidFill>
                  <a:srgbClr val="FFFFFF"/>
                </a:solidFill>
              </a:rPr>
              <a:t>you’ll</a:t>
            </a:r>
            <a:r>
              <a:rPr lang="es-ES" dirty="0">
                <a:solidFill>
                  <a:srgbClr val="FFFFFF"/>
                </a:solidFill>
              </a:rPr>
              <a:t> </a:t>
            </a:r>
            <a:r>
              <a:rPr lang="es-ES" dirty="0" err="1">
                <a:solidFill>
                  <a:srgbClr val="FFFFFF"/>
                </a:solidFill>
              </a:rPr>
              <a:t>never</a:t>
            </a:r>
            <a:r>
              <a:rPr lang="es-ES" dirty="0">
                <a:solidFill>
                  <a:srgbClr val="FFFFFF"/>
                </a:solidFill>
              </a:rPr>
              <a:t> </a:t>
            </a:r>
            <a:r>
              <a:rPr lang="es-ES" dirty="0" err="1">
                <a:solidFill>
                  <a:srgbClr val="FFFFFF"/>
                </a:solidFill>
              </a:rPr>
              <a:t>forget</a:t>
            </a:r>
            <a:r>
              <a:rPr lang="es-ES" dirty="0">
                <a:solidFill>
                  <a:srgbClr val="FFFFFF"/>
                </a:solidFill>
              </a:rPr>
              <a:t> </a:t>
            </a:r>
            <a:r>
              <a:rPr lang="es-ES" dirty="0" err="1">
                <a:solidFill>
                  <a:srgbClr val="FFFFFF"/>
                </a:solidFill>
              </a:rPr>
              <a:t>to</a:t>
            </a:r>
            <a:r>
              <a:rPr lang="es-ES" dirty="0">
                <a:solidFill>
                  <a:srgbClr val="FFFFFF"/>
                </a:solidFill>
              </a:rPr>
              <a:t> </a:t>
            </a:r>
            <a:r>
              <a:rPr lang="es-ES" dirty="0" err="1">
                <a:solidFill>
                  <a:srgbClr val="FFFFFF"/>
                </a:solidFill>
              </a:rPr>
              <a:t>buy</a:t>
            </a:r>
            <a:r>
              <a:rPr lang="es-ES" dirty="0">
                <a:solidFill>
                  <a:srgbClr val="FFFFFF"/>
                </a:solidFill>
              </a:rPr>
              <a:t> </a:t>
            </a:r>
            <a:r>
              <a:rPr lang="es-ES" dirty="0" err="1">
                <a:solidFill>
                  <a:srgbClr val="FFFFFF"/>
                </a:solidFill>
              </a:rPr>
              <a:t>milk</a:t>
            </a:r>
            <a:r>
              <a:rPr lang="es-ES" dirty="0">
                <a:solidFill>
                  <a:srgbClr val="FFFFFF"/>
                </a:solidFill>
              </a:rPr>
              <a:t>!</a:t>
            </a:r>
            <a:endParaRPr dirty="0">
              <a:solidFill>
                <a:srgbClr val="FFFFFF"/>
              </a:solidFill>
            </a:endParaRPr>
          </a:p>
          <a:p>
            <a:pPr marL="0" lvl="0" indent="0" algn="l" rtl="0">
              <a:spcBef>
                <a:spcPts val="0"/>
              </a:spcBef>
              <a:spcAft>
                <a:spcPts val="0"/>
              </a:spcAft>
              <a:buClr>
                <a:schemeClr val="dk1"/>
              </a:buClr>
              <a:buSzPts val="900"/>
              <a:buFont typeface="Calibri"/>
              <a:buNone/>
            </a:pPr>
            <a:endParaRPr dirty="0">
              <a:solidFill>
                <a:srgbClr val="FFFFFF"/>
              </a:solidFill>
            </a:endParaRPr>
          </a:p>
        </p:txBody>
      </p:sp>
      <p:sp>
        <p:nvSpPr>
          <p:cNvPr id="7" name="TextBox 6">
            <a:extLst>
              <a:ext uri="{FF2B5EF4-FFF2-40B4-BE49-F238E27FC236}">
                <a16:creationId xmlns:a16="http://schemas.microsoft.com/office/drawing/2014/main" id="{FD4B7A99-F9D0-4138-98F9-E5ED8DA53844}"/>
              </a:ext>
            </a:extLst>
          </p:cNvPr>
          <p:cNvSpPr txBox="1"/>
          <p:nvPr/>
        </p:nvSpPr>
        <p:spPr>
          <a:xfrm>
            <a:off x="4572001" y="172908"/>
            <a:ext cx="2215662" cy="1569660"/>
          </a:xfrm>
          <a:prstGeom prst="rect">
            <a:avLst/>
          </a:prstGeom>
          <a:noFill/>
        </p:spPr>
        <p:txBody>
          <a:bodyPr wrap="square" rtlCol="0">
            <a:spAutoFit/>
          </a:bodyPr>
          <a:lstStyle/>
          <a:p>
            <a:r>
              <a:rPr lang="en-ZA" sz="4800" b="1" u="sng" dirty="0">
                <a:solidFill>
                  <a:schemeClr val="bg1"/>
                </a:solidFill>
              </a:rPr>
              <a:t>The Team </a:t>
            </a:r>
          </a:p>
        </p:txBody>
      </p:sp>
    </p:spTree>
    <p:extLst>
      <p:ext uri="{BB962C8B-B14F-4D97-AF65-F5344CB8AC3E}">
        <p14:creationId xmlns:p14="http://schemas.microsoft.com/office/powerpoint/2010/main" val="382117116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53"/>
        <p:cNvGrpSpPr/>
        <p:nvPr/>
      </p:nvGrpSpPr>
      <p:grpSpPr>
        <a:xfrm>
          <a:off x="0" y="0"/>
          <a:ext cx="0" cy="0"/>
          <a:chOff x="0" y="0"/>
          <a:chExt cx="0" cy="0"/>
        </a:xfrm>
      </p:grpSpPr>
      <p:sp>
        <p:nvSpPr>
          <p:cNvPr id="354" name="Google Shape;354;p36"/>
          <p:cNvSpPr txBox="1">
            <a:spLocks noGrp="1"/>
          </p:cNvSpPr>
          <p:nvPr>
            <p:ph type="ctrTitle"/>
          </p:nvPr>
        </p:nvSpPr>
        <p:spPr>
          <a:xfrm>
            <a:off x="2817900" y="2695253"/>
            <a:ext cx="3508200" cy="464400"/>
          </a:xfrm>
          <a:prstGeom prst="rect">
            <a:avLst/>
          </a:prstGeom>
        </p:spPr>
        <p:txBody>
          <a:bodyPr spcFirstLastPara="1" wrap="square" lIns="68575" tIns="34275" rIns="68575" bIns="34275" anchor="b" anchorCtr="0">
            <a:noAutofit/>
          </a:bodyPr>
          <a:lstStyle/>
          <a:p>
            <a:r>
              <a:rPr lang="en-ZA" dirty="0"/>
              <a:t>User roles and the system overview</a:t>
            </a:r>
            <a:br>
              <a:rPr lang="en-ZA" dirty="0"/>
            </a:br>
            <a:endParaRPr lang="en-ZA" b="0" dirty="0"/>
          </a:p>
        </p:txBody>
      </p:sp>
      <p:sp>
        <p:nvSpPr>
          <p:cNvPr id="355" name="Google Shape;355;p36"/>
          <p:cNvSpPr txBox="1">
            <a:spLocks noGrp="1"/>
          </p:cNvSpPr>
          <p:nvPr>
            <p:ph type="subTitle" idx="1"/>
          </p:nvPr>
        </p:nvSpPr>
        <p:spPr>
          <a:xfrm>
            <a:off x="2636874" y="2695253"/>
            <a:ext cx="3870252" cy="1268477"/>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ZA" dirty="0"/>
              <a:t>The website enables users to search, review, and rate rental accommodations, agents, and tenants through components like listings, and profiles, fostering seamless navigation and interaction.</a:t>
            </a:r>
            <a:endParaRPr lang="es-ES" dirty="0" err="1"/>
          </a:p>
        </p:txBody>
      </p:sp>
      <p:sp>
        <p:nvSpPr>
          <p:cNvPr id="356" name="Google Shape;356;p36"/>
          <p:cNvSpPr txBox="1">
            <a:spLocks noGrp="1"/>
          </p:cNvSpPr>
          <p:nvPr>
            <p:ph type="ctrTitle" idx="2"/>
          </p:nvPr>
        </p:nvSpPr>
        <p:spPr>
          <a:xfrm>
            <a:off x="2817979" y="1489777"/>
            <a:ext cx="3508199" cy="464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02</a:t>
            </a:r>
            <a:endParaRPr b="0" dirty="0"/>
          </a:p>
        </p:txBody>
      </p:sp>
    </p:spTree>
    <p:extLst>
      <p:ext uri="{BB962C8B-B14F-4D97-AF65-F5344CB8AC3E}">
        <p14:creationId xmlns:p14="http://schemas.microsoft.com/office/powerpoint/2010/main" val="188720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56"/>
                                        </p:tgtEl>
                                        <p:attrNameLst>
                                          <p:attrName>style.visibility</p:attrName>
                                        </p:attrNameLst>
                                      </p:cBhvr>
                                      <p:to>
                                        <p:strVal val="visible"/>
                                      </p:to>
                                    </p:set>
                                    <p:anim calcmode="lin" valueType="num">
                                      <p:cBhvr additive="base">
                                        <p:cTn id="7" dur="500" fill="hold"/>
                                        <p:tgtEl>
                                          <p:spTgt spid="356"/>
                                        </p:tgtEl>
                                        <p:attrNameLst>
                                          <p:attrName>ppt_x</p:attrName>
                                        </p:attrNameLst>
                                      </p:cBhvr>
                                      <p:tavLst>
                                        <p:tav tm="0">
                                          <p:val>
                                            <p:strVal val="#ppt_x"/>
                                          </p:val>
                                        </p:tav>
                                        <p:tav tm="100000">
                                          <p:val>
                                            <p:strVal val="#ppt_x"/>
                                          </p:val>
                                        </p:tav>
                                      </p:tavLst>
                                    </p:anim>
                                    <p:anim calcmode="lin" valueType="num">
                                      <p:cBhvr additive="base">
                                        <p:cTn id="8" dur="500" fill="hold"/>
                                        <p:tgtEl>
                                          <p:spTgt spid="35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54"/>
                                        </p:tgtEl>
                                        <p:attrNameLst>
                                          <p:attrName>style.visibility</p:attrName>
                                        </p:attrNameLst>
                                      </p:cBhvr>
                                      <p:to>
                                        <p:strVal val="visible"/>
                                      </p:to>
                                    </p:set>
                                    <p:anim calcmode="lin" valueType="num">
                                      <p:cBhvr additive="base">
                                        <p:cTn id="13" dur="500" fill="hold"/>
                                        <p:tgtEl>
                                          <p:spTgt spid="354"/>
                                        </p:tgtEl>
                                        <p:attrNameLst>
                                          <p:attrName>ppt_x</p:attrName>
                                        </p:attrNameLst>
                                      </p:cBhvr>
                                      <p:tavLst>
                                        <p:tav tm="0">
                                          <p:val>
                                            <p:strVal val="#ppt_x"/>
                                          </p:val>
                                        </p:tav>
                                        <p:tav tm="100000">
                                          <p:val>
                                            <p:strVal val="#ppt_x"/>
                                          </p:val>
                                        </p:tav>
                                      </p:tavLst>
                                    </p:anim>
                                    <p:anim calcmode="lin" valueType="num">
                                      <p:cBhvr additive="base">
                                        <p:cTn id="14" dur="500" fill="hold"/>
                                        <p:tgtEl>
                                          <p:spTgt spid="35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55">
                                            <p:txEl>
                                              <p:pRg st="0" end="0"/>
                                            </p:txEl>
                                          </p:spTgt>
                                        </p:tgtEl>
                                        <p:attrNameLst>
                                          <p:attrName>style.visibility</p:attrName>
                                        </p:attrNameLst>
                                      </p:cBhvr>
                                      <p:to>
                                        <p:strVal val="visible"/>
                                      </p:to>
                                    </p:set>
                                    <p:anim calcmode="lin" valueType="num">
                                      <p:cBhvr additive="base">
                                        <p:cTn id="19" dur="500" fill="hold"/>
                                        <p:tgtEl>
                                          <p:spTgt spid="355">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5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4" grpId="0"/>
      <p:bldP spid="356"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429"/>
        <p:cNvGrpSpPr/>
        <p:nvPr/>
      </p:nvGrpSpPr>
      <p:grpSpPr>
        <a:xfrm>
          <a:off x="0" y="0"/>
          <a:ext cx="0" cy="0"/>
          <a:chOff x="0" y="0"/>
          <a:chExt cx="0" cy="0"/>
        </a:xfrm>
      </p:grpSpPr>
      <p:sp>
        <p:nvSpPr>
          <p:cNvPr id="430" name="Google Shape;430;p44"/>
          <p:cNvSpPr txBox="1">
            <a:spLocks noGrp="1"/>
          </p:cNvSpPr>
          <p:nvPr>
            <p:ph type="subTitle" idx="1"/>
          </p:nvPr>
        </p:nvSpPr>
        <p:spPr>
          <a:xfrm flipH="1">
            <a:off x="1967024" y="2338191"/>
            <a:ext cx="3659117" cy="7248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ZA" dirty="0"/>
              <a:t>User roles and the system overview</a:t>
            </a:r>
            <a:endParaRPr dirty="0"/>
          </a:p>
        </p:txBody>
      </p:sp>
      <p:sp>
        <p:nvSpPr>
          <p:cNvPr id="431" name="Google Shape;431;p44"/>
          <p:cNvSpPr txBox="1">
            <a:spLocks noGrp="1"/>
          </p:cNvSpPr>
          <p:nvPr>
            <p:ph type="title"/>
          </p:nvPr>
        </p:nvSpPr>
        <p:spPr>
          <a:xfrm>
            <a:off x="1634021" y="1624221"/>
            <a:ext cx="1529700" cy="7233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02</a:t>
            </a:r>
          </a:p>
        </p:txBody>
      </p:sp>
      <p:sp>
        <p:nvSpPr>
          <p:cNvPr id="432" name="Google Shape;432;p44"/>
          <p:cNvSpPr txBox="1">
            <a:spLocks noGrp="1"/>
          </p:cNvSpPr>
          <p:nvPr>
            <p:ph type="subTitle" idx="2"/>
          </p:nvPr>
        </p:nvSpPr>
        <p:spPr>
          <a:xfrm flipH="1">
            <a:off x="5979948" y="2571750"/>
            <a:ext cx="2355978" cy="2351123"/>
          </a:xfrm>
          <a:prstGeom prst="rect">
            <a:avLst/>
          </a:prstGeom>
          <a:ln>
            <a:solidFill>
              <a:schemeClr val="bg1"/>
            </a:solidFill>
          </a:ln>
        </p:spPr>
        <p:txBody>
          <a:bodyPr spcFirstLastPara="1" wrap="square" lIns="68575" tIns="34275" rIns="68575" bIns="34275" anchor="t" anchorCtr="0">
            <a:noAutofit/>
          </a:bodyPr>
          <a:lstStyle/>
          <a:p>
            <a:pPr marL="171450" lvl="0" indent="-171450" algn="l" rtl="0">
              <a:spcBef>
                <a:spcPts val="800"/>
              </a:spcBef>
              <a:spcAft>
                <a:spcPts val="0"/>
              </a:spcAft>
              <a:buFont typeface="Arial" panose="020B0604020202020204" pitchFamily="34" charset="0"/>
              <a:buChar char="•"/>
            </a:pPr>
            <a:r>
              <a:rPr lang="es-ES" dirty="0" err="1"/>
              <a:t>Overview</a:t>
            </a:r>
            <a:r>
              <a:rPr lang="es-ES" dirty="0"/>
              <a:t> </a:t>
            </a:r>
            <a:r>
              <a:rPr lang="es-ES" dirty="0" err="1"/>
              <a:t>of</a:t>
            </a:r>
            <a:r>
              <a:rPr lang="es-ES" dirty="0"/>
              <a:t> </a:t>
            </a:r>
            <a:r>
              <a:rPr lang="es-ES" dirty="0" err="1"/>
              <a:t>the</a:t>
            </a:r>
            <a:r>
              <a:rPr lang="es-ES" dirty="0"/>
              <a:t> </a:t>
            </a:r>
            <a:r>
              <a:rPr lang="es-ES" dirty="0" err="1"/>
              <a:t>user</a:t>
            </a:r>
            <a:r>
              <a:rPr lang="es-ES" dirty="0"/>
              <a:t> roles</a:t>
            </a:r>
          </a:p>
          <a:p>
            <a:pPr marL="171450" indent="-171450" algn="l">
              <a:buFont typeface="Arial" panose="020B0604020202020204" pitchFamily="34" charset="0"/>
              <a:buChar char="•"/>
            </a:pPr>
            <a:r>
              <a:rPr lang="es-ES" dirty="0" err="1"/>
              <a:t>Explanation</a:t>
            </a:r>
            <a:r>
              <a:rPr lang="es-ES" dirty="0"/>
              <a:t> </a:t>
            </a:r>
            <a:r>
              <a:rPr lang="es-ES" dirty="0" err="1"/>
              <a:t>of</a:t>
            </a:r>
            <a:r>
              <a:rPr lang="es-ES" dirty="0"/>
              <a:t> </a:t>
            </a:r>
            <a:r>
              <a:rPr lang="es-ES" dirty="0" err="1"/>
              <a:t>the</a:t>
            </a:r>
            <a:r>
              <a:rPr lang="es-ES" dirty="0"/>
              <a:t> </a:t>
            </a:r>
            <a:r>
              <a:rPr lang="es-ES" dirty="0" err="1"/>
              <a:t>user</a:t>
            </a:r>
            <a:r>
              <a:rPr lang="es-ES" dirty="0"/>
              <a:t> </a:t>
            </a:r>
            <a:r>
              <a:rPr lang="es-ES" dirty="0" err="1"/>
              <a:t>flow</a:t>
            </a:r>
            <a:r>
              <a:rPr lang="es-ES" dirty="0"/>
              <a:t> and </a:t>
            </a:r>
            <a:r>
              <a:rPr lang="es-ES" dirty="0" err="1"/>
              <a:t>the</a:t>
            </a:r>
            <a:r>
              <a:rPr lang="es-ES" dirty="0"/>
              <a:t> </a:t>
            </a:r>
            <a:r>
              <a:rPr lang="es-ES" dirty="0" err="1"/>
              <a:t>interaction</a:t>
            </a:r>
            <a:r>
              <a:rPr lang="es-ES" dirty="0"/>
              <a:t> </a:t>
            </a:r>
            <a:r>
              <a:rPr lang="es-ES" dirty="0" err="1"/>
              <a:t>between</a:t>
            </a:r>
            <a:r>
              <a:rPr lang="es-ES" dirty="0"/>
              <a:t> </a:t>
            </a:r>
            <a:r>
              <a:rPr lang="es-ES" dirty="0" err="1"/>
              <a:t>admin</a:t>
            </a:r>
            <a:r>
              <a:rPr lang="es-ES" dirty="0"/>
              <a:t> ,</a:t>
            </a:r>
            <a:r>
              <a:rPr lang="es-ES" dirty="0" err="1"/>
              <a:t>agents</a:t>
            </a:r>
            <a:r>
              <a:rPr lang="es-ES" dirty="0"/>
              <a:t> ,</a:t>
            </a:r>
            <a:r>
              <a:rPr lang="es-ES" dirty="0" err="1"/>
              <a:t>tenants</a:t>
            </a:r>
            <a:r>
              <a:rPr lang="es-ES" dirty="0"/>
              <a:t> and prospective </a:t>
            </a:r>
            <a:r>
              <a:rPr lang="es-ES" dirty="0" err="1"/>
              <a:t>users</a:t>
            </a:r>
            <a:r>
              <a:rPr lang="es-ES" dirty="0"/>
              <a:t>.</a:t>
            </a:r>
          </a:p>
          <a:p>
            <a:pPr marL="171450" lvl="0" indent="-171450" algn="l" rtl="0">
              <a:spcBef>
                <a:spcPts val="800"/>
              </a:spcBef>
              <a:spcAft>
                <a:spcPts val="0"/>
              </a:spcAft>
              <a:buFont typeface="Arial" panose="020B0604020202020204" pitchFamily="34" charset="0"/>
              <a:buChar char="•"/>
            </a:pPr>
            <a:r>
              <a:rPr lang="es-ES" dirty="0" err="1"/>
              <a:t>An</a:t>
            </a:r>
            <a:r>
              <a:rPr lang="es-ES" dirty="0"/>
              <a:t> </a:t>
            </a:r>
            <a:r>
              <a:rPr lang="es-ES" dirty="0" err="1"/>
              <a:t>overview</a:t>
            </a:r>
            <a:r>
              <a:rPr lang="es-ES" dirty="0"/>
              <a:t> </a:t>
            </a:r>
            <a:r>
              <a:rPr lang="es-ES" dirty="0" err="1"/>
              <a:t>of</a:t>
            </a:r>
            <a:r>
              <a:rPr lang="es-ES" dirty="0"/>
              <a:t> </a:t>
            </a:r>
            <a:r>
              <a:rPr lang="es-ES" dirty="0" err="1"/>
              <a:t>the</a:t>
            </a:r>
            <a:r>
              <a:rPr lang="es-ES" dirty="0"/>
              <a:t> </a:t>
            </a:r>
            <a:r>
              <a:rPr lang="es-ES" dirty="0" err="1"/>
              <a:t>website’s</a:t>
            </a:r>
            <a:r>
              <a:rPr lang="es-ES" dirty="0"/>
              <a:t> </a:t>
            </a:r>
            <a:r>
              <a:rPr lang="es-ES" dirty="0" err="1"/>
              <a:t>key</a:t>
            </a:r>
            <a:r>
              <a:rPr lang="es-ES" dirty="0"/>
              <a:t> </a:t>
            </a:r>
            <a:r>
              <a:rPr lang="es-ES" dirty="0" err="1"/>
              <a:t>components</a:t>
            </a:r>
            <a:r>
              <a:rPr lang="es-ES" dirty="0"/>
              <a:t> and </a:t>
            </a:r>
            <a:r>
              <a:rPr lang="es-ES" dirty="0" err="1"/>
              <a:t>functionalities</a:t>
            </a:r>
            <a:r>
              <a:rPr lang="es-ES" dirty="0"/>
              <a:t>.</a:t>
            </a:r>
          </a:p>
          <a:p>
            <a:pPr marL="171450" lvl="0" indent="-171450" algn="l" rtl="0">
              <a:spcBef>
                <a:spcPts val="800"/>
              </a:spcBef>
              <a:spcAft>
                <a:spcPts val="0"/>
              </a:spcAft>
              <a:buFont typeface="Arial" panose="020B0604020202020204" pitchFamily="34" charset="0"/>
              <a:buChar char="•"/>
            </a:pPr>
            <a:r>
              <a:rPr lang="es-ES" dirty="0"/>
              <a:t>Live </a:t>
            </a:r>
            <a:r>
              <a:rPr lang="es-ES" dirty="0" err="1"/>
              <a:t>website</a:t>
            </a:r>
            <a:r>
              <a:rPr lang="es-ES" dirty="0"/>
              <a:t> </a:t>
            </a:r>
            <a:r>
              <a:rPr lang="es-ES" dirty="0" err="1"/>
              <a:t>flow</a:t>
            </a:r>
            <a:r>
              <a:rPr lang="es-ES" dirty="0"/>
              <a:t> </a:t>
            </a:r>
            <a:r>
              <a:rPr lang="es-ES" dirty="0" err="1"/>
              <a:t>demostration</a:t>
            </a:r>
            <a:r>
              <a:rPr lang="es-ES" dirty="0"/>
              <a:t>. </a:t>
            </a:r>
          </a:p>
        </p:txBody>
      </p:sp>
    </p:spTree>
    <p:extLst>
      <p:ext uri="{BB962C8B-B14F-4D97-AF65-F5344CB8AC3E}">
        <p14:creationId xmlns:p14="http://schemas.microsoft.com/office/powerpoint/2010/main" val="2802370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31"/>
                                        </p:tgtEl>
                                        <p:attrNameLst>
                                          <p:attrName>style.visibility</p:attrName>
                                        </p:attrNameLst>
                                      </p:cBhvr>
                                      <p:to>
                                        <p:strVal val="visible"/>
                                      </p:to>
                                    </p:set>
                                    <p:anim calcmode="lin" valueType="num">
                                      <p:cBhvr additive="base">
                                        <p:cTn id="7" dur="500" fill="hold"/>
                                        <p:tgtEl>
                                          <p:spTgt spid="431"/>
                                        </p:tgtEl>
                                        <p:attrNameLst>
                                          <p:attrName>ppt_x</p:attrName>
                                        </p:attrNameLst>
                                      </p:cBhvr>
                                      <p:tavLst>
                                        <p:tav tm="0">
                                          <p:val>
                                            <p:strVal val="#ppt_x"/>
                                          </p:val>
                                        </p:tav>
                                        <p:tav tm="100000">
                                          <p:val>
                                            <p:strVal val="#ppt_x"/>
                                          </p:val>
                                        </p:tav>
                                      </p:tavLst>
                                    </p:anim>
                                    <p:anim calcmode="lin" valueType="num">
                                      <p:cBhvr additive="base">
                                        <p:cTn id="8" dur="500" fill="hold"/>
                                        <p:tgtEl>
                                          <p:spTgt spid="4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30">
                                            <p:txEl>
                                              <p:pRg st="0" end="0"/>
                                            </p:txEl>
                                          </p:spTgt>
                                        </p:tgtEl>
                                        <p:attrNameLst>
                                          <p:attrName>style.visibility</p:attrName>
                                        </p:attrNameLst>
                                      </p:cBhvr>
                                      <p:to>
                                        <p:strVal val="visible"/>
                                      </p:to>
                                    </p:set>
                                    <p:anim calcmode="lin" valueType="num">
                                      <p:cBhvr additive="base">
                                        <p:cTn id="13" dur="500" fill="hold"/>
                                        <p:tgtEl>
                                          <p:spTgt spid="43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3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32">
                                            <p:bg/>
                                          </p:spTgt>
                                        </p:tgtEl>
                                        <p:attrNameLst>
                                          <p:attrName>style.visibility</p:attrName>
                                        </p:attrNameLst>
                                      </p:cBhvr>
                                      <p:to>
                                        <p:strVal val="visible"/>
                                      </p:to>
                                    </p:set>
                                    <p:anim calcmode="lin" valueType="num">
                                      <p:cBhvr additive="base">
                                        <p:cTn id="19" dur="500" fill="hold"/>
                                        <p:tgtEl>
                                          <p:spTgt spid="432">
                                            <p:bg/>
                                          </p:spTgt>
                                        </p:tgtEl>
                                        <p:attrNameLst>
                                          <p:attrName>ppt_x</p:attrName>
                                        </p:attrNameLst>
                                      </p:cBhvr>
                                      <p:tavLst>
                                        <p:tav tm="0">
                                          <p:val>
                                            <p:strVal val="#ppt_x"/>
                                          </p:val>
                                        </p:tav>
                                        <p:tav tm="100000">
                                          <p:val>
                                            <p:strVal val="#ppt_x"/>
                                          </p:val>
                                        </p:tav>
                                      </p:tavLst>
                                    </p:anim>
                                    <p:anim calcmode="lin" valueType="num">
                                      <p:cBhvr additive="base">
                                        <p:cTn id="20" dur="500" fill="hold"/>
                                        <p:tgtEl>
                                          <p:spTgt spid="432">
                                            <p:bg/>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32">
                                            <p:txEl>
                                              <p:pRg st="0" end="0"/>
                                            </p:txEl>
                                          </p:spTgt>
                                        </p:tgtEl>
                                        <p:attrNameLst>
                                          <p:attrName>style.visibility</p:attrName>
                                        </p:attrNameLst>
                                      </p:cBhvr>
                                      <p:to>
                                        <p:strVal val="visible"/>
                                      </p:to>
                                    </p:set>
                                    <p:anim calcmode="lin" valueType="num">
                                      <p:cBhvr additive="base">
                                        <p:cTn id="25" dur="500" fill="hold"/>
                                        <p:tgtEl>
                                          <p:spTgt spid="432">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3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432">
                                            <p:txEl>
                                              <p:pRg st="1" end="1"/>
                                            </p:txEl>
                                          </p:spTgt>
                                        </p:tgtEl>
                                        <p:attrNameLst>
                                          <p:attrName>style.visibility</p:attrName>
                                        </p:attrNameLst>
                                      </p:cBhvr>
                                      <p:to>
                                        <p:strVal val="visible"/>
                                      </p:to>
                                    </p:set>
                                    <p:anim calcmode="lin" valueType="num">
                                      <p:cBhvr additive="base">
                                        <p:cTn id="31" dur="500" fill="hold"/>
                                        <p:tgtEl>
                                          <p:spTgt spid="432">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3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432">
                                            <p:txEl>
                                              <p:pRg st="2" end="2"/>
                                            </p:txEl>
                                          </p:spTgt>
                                        </p:tgtEl>
                                        <p:attrNameLst>
                                          <p:attrName>style.visibility</p:attrName>
                                        </p:attrNameLst>
                                      </p:cBhvr>
                                      <p:to>
                                        <p:strVal val="visible"/>
                                      </p:to>
                                    </p:set>
                                    <p:anim calcmode="lin" valueType="num">
                                      <p:cBhvr additive="base">
                                        <p:cTn id="37" dur="500" fill="hold"/>
                                        <p:tgtEl>
                                          <p:spTgt spid="432">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3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432">
                                            <p:txEl>
                                              <p:pRg st="3" end="3"/>
                                            </p:txEl>
                                          </p:spTgt>
                                        </p:tgtEl>
                                        <p:attrNameLst>
                                          <p:attrName>style.visibility</p:attrName>
                                        </p:attrNameLst>
                                      </p:cBhvr>
                                      <p:to>
                                        <p:strVal val="visible"/>
                                      </p:to>
                                    </p:set>
                                    <p:anim calcmode="lin" valueType="num">
                                      <p:cBhvr additive="base">
                                        <p:cTn id="43" dur="500" fill="hold"/>
                                        <p:tgtEl>
                                          <p:spTgt spid="432">
                                            <p:txEl>
                                              <p:pRg st="3" end="3"/>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3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1" grpId="0"/>
      <p:bldP spid="432" grpId="0" build="p"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40"/>
          <p:cNvSpPr txBox="1">
            <a:spLocks noGrp="1"/>
          </p:cNvSpPr>
          <p:nvPr>
            <p:ph type="ctrTitle"/>
          </p:nvPr>
        </p:nvSpPr>
        <p:spPr>
          <a:xfrm flipH="1">
            <a:off x="6771046" y="827975"/>
            <a:ext cx="1514400" cy="3483900"/>
          </a:xfrm>
          <a:prstGeom prst="rect">
            <a:avLst/>
          </a:prstGeom>
          <a:noFill/>
          <a:ln>
            <a:noFill/>
          </a:ln>
        </p:spPr>
        <p:txBody>
          <a:bodyPr spcFirstLastPara="1" wrap="square" lIns="68575" tIns="34275" rIns="68575" bIns="34275" anchor="ctr" anchorCtr="0">
            <a:noAutofit/>
          </a:bodyPr>
          <a:lstStyle/>
          <a:p>
            <a:pPr marL="0" lvl="0" indent="0" algn="r" rtl="0">
              <a:lnSpc>
                <a:spcPct val="90000"/>
              </a:lnSpc>
              <a:spcBef>
                <a:spcPts val="0"/>
              </a:spcBef>
              <a:spcAft>
                <a:spcPts val="0"/>
              </a:spcAft>
              <a:buClr>
                <a:schemeClr val="dk1"/>
              </a:buClr>
              <a:buSzPts val="1800"/>
              <a:buFont typeface="Nunito Sans Black"/>
              <a:buNone/>
            </a:pPr>
            <a:r>
              <a:rPr lang="es-ES" dirty="0"/>
              <a:t>?</a:t>
            </a:r>
            <a:endParaRPr dirty="0"/>
          </a:p>
        </p:txBody>
      </p:sp>
      <p:sp>
        <p:nvSpPr>
          <p:cNvPr id="390" name="Google Shape;390;p40"/>
          <p:cNvSpPr txBox="1">
            <a:spLocks noGrp="1"/>
          </p:cNvSpPr>
          <p:nvPr>
            <p:ph type="subTitle" idx="2"/>
          </p:nvPr>
        </p:nvSpPr>
        <p:spPr>
          <a:xfrm>
            <a:off x="906244" y="2415113"/>
            <a:ext cx="1514400" cy="894600"/>
          </a:xfrm>
          <a:prstGeom prst="rect">
            <a:avLst/>
          </a:prstGeom>
          <a:noFill/>
          <a:ln>
            <a:noFill/>
          </a:ln>
        </p:spPr>
        <p:txBody>
          <a:bodyPr spcFirstLastPara="1" wrap="square" lIns="68575" tIns="34275" rIns="68575" bIns="34275" anchor="t" anchorCtr="0">
            <a:noAutofit/>
          </a:bodyPr>
          <a:lstStyle/>
          <a:p>
            <a:pPr marL="171450" lvl="0" indent="-171450" algn="l" rtl="0">
              <a:lnSpc>
                <a:spcPct val="90000"/>
              </a:lnSpc>
              <a:spcBef>
                <a:spcPts val="0"/>
              </a:spcBef>
              <a:spcAft>
                <a:spcPts val="0"/>
              </a:spcAft>
              <a:buClr>
                <a:schemeClr val="dk1"/>
              </a:buClr>
              <a:buSzPts val="900"/>
              <a:buFont typeface="Arial" panose="020B0604020202020204" pitchFamily="34" charset="0"/>
              <a:buChar char="•"/>
            </a:pPr>
            <a:r>
              <a:rPr lang="en-ZA" sz="1100" dirty="0">
                <a:solidFill>
                  <a:schemeClr val="bg1"/>
                </a:solidFill>
              </a:rPr>
              <a:t>Can manage the system and agents</a:t>
            </a:r>
          </a:p>
          <a:p>
            <a:pPr marL="171450" lvl="0" indent="-171450" algn="l" rtl="0">
              <a:lnSpc>
                <a:spcPct val="90000"/>
              </a:lnSpc>
              <a:spcBef>
                <a:spcPts val="0"/>
              </a:spcBef>
              <a:spcAft>
                <a:spcPts val="0"/>
              </a:spcAft>
              <a:buClr>
                <a:schemeClr val="dk1"/>
              </a:buClr>
              <a:buSzPts val="900"/>
              <a:buFont typeface="Arial" panose="020B0604020202020204" pitchFamily="34" charset="0"/>
              <a:buChar char="•"/>
            </a:pPr>
            <a:r>
              <a:rPr lang="en-ZA" sz="1100" dirty="0">
                <a:solidFill>
                  <a:schemeClr val="bg1"/>
                </a:solidFill>
              </a:rPr>
              <a:t>Can analyse trends</a:t>
            </a:r>
          </a:p>
          <a:p>
            <a:pPr marL="171450" lvl="0" indent="-171450" algn="l" rtl="0">
              <a:lnSpc>
                <a:spcPct val="90000"/>
              </a:lnSpc>
              <a:spcBef>
                <a:spcPts val="0"/>
              </a:spcBef>
              <a:spcAft>
                <a:spcPts val="0"/>
              </a:spcAft>
              <a:buClr>
                <a:schemeClr val="dk1"/>
              </a:buClr>
              <a:buSzPts val="900"/>
              <a:buFont typeface="Arial" panose="020B0604020202020204" pitchFamily="34" charset="0"/>
              <a:buChar char="•"/>
            </a:pPr>
            <a:endParaRPr lang="en-ZA" sz="1100" dirty="0"/>
          </a:p>
        </p:txBody>
      </p:sp>
      <p:sp>
        <p:nvSpPr>
          <p:cNvPr id="391" name="Google Shape;391;p40"/>
          <p:cNvSpPr txBox="1">
            <a:spLocks noGrp="1"/>
          </p:cNvSpPr>
          <p:nvPr>
            <p:ph type="subTitle" idx="1"/>
          </p:nvPr>
        </p:nvSpPr>
        <p:spPr>
          <a:xfrm flipH="1">
            <a:off x="906049" y="1544100"/>
            <a:ext cx="1514700" cy="8232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n-ZA" sz="1400" dirty="0"/>
              <a:t>Admin</a:t>
            </a:r>
            <a:endParaRPr sz="1400" dirty="0"/>
          </a:p>
        </p:txBody>
      </p:sp>
      <p:sp>
        <p:nvSpPr>
          <p:cNvPr id="392" name="Google Shape;392;p40"/>
          <p:cNvSpPr txBox="1">
            <a:spLocks noGrp="1"/>
          </p:cNvSpPr>
          <p:nvPr>
            <p:ph type="subTitle" idx="3"/>
          </p:nvPr>
        </p:nvSpPr>
        <p:spPr>
          <a:xfrm flipH="1">
            <a:off x="2897617" y="1544100"/>
            <a:ext cx="1514700" cy="8232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n-ZA" sz="1400" dirty="0"/>
              <a:t>Agent</a:t>
            </a:r>
            <a:endParaRPr sz="1400" dirty="0"/>
          </a:p>
        </p:txBody>
      </p:sp>
      <p:sp>
        <p:nvSpPr>
          <p:cNvPr id="393" name="Google Shape;393;p40"/>
          <p:cNvSpPr txBox="1">
            <a:spLocks noGrp="1"/>
          </p:cNvSpPr>
          <p:nvPr>
            <p:ph type="subTitle" idx="5"/>
          </p:nvPr>
        </p:nvSpPr>
        <p:spPr>
          <a:xfrm flipH="1">
            <a:off x="4882125" y="1544100"/>
            <a:ext cx="1514700" cy="8232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sz="1400" dirty="0" err="1"/>
              <a:t>Tenant</a:t>
            </a:r>
            <a:endParaRPr sz="1400" dirty="0"/>
          </a:p>
        </p:txBody>
      </p:sp>
      <p:sp>
        <p:nvSpPr>
          <p:cNvPr id="394" name="Google Shape;394;p40"/>
          <p:cNvSpPr txBox="1">
            <a:spLocks noGrp="1"/>
          </p:cNvSpPr>
          <p:nvPr>
            <p:ph type="subTitle" idx="4"/>
          </p:nvPr>
        </p:nvSpPr>
        <p:spPr>
          <a:xfrm>
            <a:off x="2897813" y="2415113"/>
            <a:ext cx="1514400" cy="1648887"/>
          </a:xfrm>
          <a:prstGeom prst="rect">
            <a:avLst/>
          </a:prstGeom>
        </p:spPr>
        <p:txBody>
          <a:bodyPr spcFirstLastPara="1" wrap="square" lIns="68575" tIns="34275" rIns="68575" bIns="34275" anchor="t" anchorCtr="0">
            <a:noAutofit/>
          </a:bodyPr>
          <a:lstStyle/>
          <a:p>
            <a:pPr marL="171450" lvl="0" indent="-171450" algn="l" rtl="0">
              <a:lnSpc>
                <a:spcPct val="90000"/>
              </a:lnSpc>
              <a:spcBef>
                <a:spcPts val="0"/>
              </a:spcBef>
              <a:spcAft>
                <a:spcPts val="0"/>
              </a:spcAft>
              <a:buFont typeface="Arial" panose="020B0604020202020204" pitchFamily="34" charset="0"/>
              <a:buChar char="•"/>
            </a:pPr>
            <a:r>
              <a:rPr lang="es-ES" sz="1100" dirty="0">
                <a:solidFill>
                  <a:schemeClr val="lt1"/>
                </a:solidFill>
              </a:rPr>
              <a:t>Can </a:t>
            </a:r>
            <a:r>
              <a:rPr lang="es-ES" sz="1100" dirty="0" err="1">
                <a:solidFill>
                  <a:schemeClr val="lt1"/>
                </a:solidFill>
              </a:rPr>
              <a:t>manage</a:t>
            </a:r>
            <a:r>
              <a:rPr lang="es-ES" sz="1100" dirty="0">
                <a:solidFill>
                  <a:schemeClr val="lt1"/>
                </a:solidFill>
              </a:rPr>
              <a:t> </a:t>
            </a:r>
            <a:r>
              <a:rPr lang="es-ES" sz="1100" dirty="0" err="1">
                <a:solidFill>
                  <a:schemeClr val="lt1"/>
                </a:solidFill>
              </a:rPr>
              <a:t>tenants</a:t>
            </a:r>
            <a:r>
              <a:rPr lang="es-ES" sz="1100" dirty="0">
                <a:solidFill>
                  <a:schemeClr val="lt1"/>
                </a:solidFill>
              </a:rPr>
              <a:t> and </a:t>
            </a:r>
            <a:r>
              <a:rPr lang="es-ES" sz="1100" dirty="0" err="1">
                <a:solidFill>
                  <a:schemeClr val="lt1"/>
                </a:solidFill>
              </a:rPr>
              <a:t>listings</a:t>
            </a:r>
            <a:r>
              <a:rPr lang="es-ES" sz="1100" dirty="0">
                <a:solidFill>
                  <a:schemeClr val="lt1"/>
                </a:solidFill>
              </a:rPr>
              <a:t>.</a:t>
            </a:r>
          </a:p>
          <a:p>
            <a:pPr marL="171450" lvl="0" indent="-171450" algn="l" rtl="0">
              <a:lnSpc>
                <a:spcPct val="90000"/>
              </a:lnSpc>
              <a:spcBef>
                <a:spcPts val="0"/>
              </a:spcBef>
              <a:spcAft>
                <a:spcPts val="0"/>
              </a:spcAft>
              <a:buFont typeface="Arial" panose="020B0604020202020204" pitchFamily="34" charset="0"/>
              <a:buChar char="•"/>
            </a:pPr>
            <a:r>
              <a:rPr lang="es-ES" sz="1100" dirty="0">
                <a:solidFill>
                  <a:schemeClr val="lt1"/>
                </a:solidFill>
              </a:rPr>
              <a:t>Can </a:t>
            </a:r>
            <a:r>
              <a:rPr lang="es-ES" sz="1100" dirty="0" err="1">
                <a:solidFill>
                  <a:schemeClr val="lt1"/>
                </a:solidFill>
              </a:rPr>
              <a:t>edit</a:t>
            </a:r>
            <a:r>
              <a:rPr lang="es-ES" sz="1100" dirty="0">
                <a:solidFill>
                  <a:schemeClr val="lt1"/>
                </a:solidFill>
              </a:rPr>
              <a:t>/</a:t>
            </a:r>
            <a:r>
              <a:rPr lang="es-ES" sz="1100" dirty="0" err="1">
                <a:solidFill>
                  <a:schemeClr val="lt1"/>
                </a:solidFill>
              </a:rPr>
              <a:t>manage</a:t>
            </a:r>
            <a:r>
              <a:rPr lang="es-ES" sz="1100" dirty="0">
                <a:solidFill>
                  <a:schemeClr val="lt1"/>
                </a:solidFill>
              </a:rPr>
              <a:t> </a:t>
            </a:r>
            <a:r>
              <a:rPr lang="es-ES" sz="1100" dirty="0" err="1">
                <a:solidFill>
                  <a:schemeClr val="lt1"/>
                </a:solidFill>
              </a:rPr>
              <a:t>thier</a:t>
            </a:r>
            <a:r>
              <a:rPr lang="es-ES" sz="1100" dirty="0">
                <a:solidFill>
                  <a:schemeClr val="lt1"/>
                </a:solidFill>
              </a:rPr>
              <a:t> </a:t>
            </a:r>
            <a:r>
              <a:rPr lang="es-ES" sz="1100" dirty="0" err="1">
                <a:solidFill>
                  <a:schemeClr val="lt1"/>
                </a:solidFill>
              </a:rPr>
              <a:t>profile</a:t>
            </a:r>
            <a:endParaRPr lang="es-ES" sz="1100" dirty="0">
              <a:solidFill>
                <a:schemeClr val="lt1"/>
              </a:solidFill>
            </a:endParaRPr>
          </a:p>
          <a:p>
            <a:pPr marL="171450" lvl="0" indent="-171450" algn="l" rtl="0">
              <a:lnSpc>
                <a:spcPct val="90000"/>
              </a:lnSpc>
              <a:spcBef>
                <a:spcPts val="0"/>
              </a:spcBef>
              <a:spcAft>
                <a:spcPts val="0"/>
              </a:spcAft>
              <a:buFont typeface="Arial" panose="020B0604020202020204" pitchFamily="34" charset="0"/>
              <a:buChar char="•"/>
            </a:pPr>
            <a:r>
              <a:rPr lang="es-ES" sz="1100" dirty="0">
                <a:solidFill>
                  <a:schemeClr val="lt1"/>
                </a:solidFill>
              </a:rPr>
              <a:t>Can </a:t>
            </a:r>
            <a:r>
              <a:rPr lang="es-ES" sz="1100" dirty="0" err="1">
                <a:solidFill>
                  <a:schemeClr val="lt1"/>
                </a:solidFill>
              </a:rPr>
              <a:t>analyse</a:t>
            </a:r>
            <a:r>
              <a:rPr lang="es-ES" sz="1100" dirty="0">
                <a:solidFill>
                  <a:schemeClr val="lt1"/>
                </a:solidFill>
              </a:rPr>
              <a:t> </a:t>
            </a:r>
            <a:r>
              <a:rPr lang="es-ES" sz="1100" dirty="0" err="1">
                <a:solidFill>
                  <a:schemeClr val="lt1"/>
                </a:solidFill>
              </a:rPr>
              <a:t>trends</a:t>
            </a:r>
            <a:r>
              <a:rPr lang="es-ES" sz="1100" dirty="0">
                <a:solidFill>
                  <a:schemeClr val="lt1"/>
                </a:solidFill>
              </a:rPr>
              <a:t> </a:t>
            </a:r>
          </a:p>
          <a:p>
            <a:pPr marL="171450" lvl="0" indent="-171450" algn="l" rtl="0">
              <a:lnSpc>
                <a:spcPct val="90000"/>
              </a:lnSpc>
              <a:spcBef>
                <a:spcPts val="0"/>
              </a:spcBef>
              <a:spcAft>
                <a:spcPts val="0"/>
              </a:spcAft>
              <a:buFont typeface="Arial" panose="020B0604020202020204" pitchFamily="34" charset="0"/>
              <a:buChar char="•"/>
            </a:pPr>
            <a:r>
              <a:rPr lang="es-ES" sz="1100" dirty="0">
                <a:solidFill>
                  <a:schemeClr val="lt1"/>
                </a:solidFill>
              </a:rPr>
              <a:t>Can </a:t>
            </a:r>
            <a:r>
              <a:rPr lang="es-ES" sz="1100" dirty="0" err="1">
                <a:solidFill>
                  <a:schemeClr val="lt1"/>
                </a:solidFill>
              </a:rPr>
              <a:t>rate</a:t>
            </a:r>
            <a:r>
              <a:rPr lang="es-ES" sz="1100" dirty="0">
                <a:solidFill>
                  <a:schemeClr val="lt1"/>
                </a:solidFill>
              </a:rPr>
              <a:t> </a:t>
            </a:r>
            <a:r>
              <a:rPr lang="es-ES" sz="1100" dirty="0" err="1">
                <a:solidFill>
                  <a:schemeClr val="lt1"/>
                </a:solidFill>
              </a:rPr>
              <a:t>tenants</a:t>
            </a:r>
            <a:endParaRPr lang="es-ES" sz="1100" dirty="0">
              <a:solidFill>
                <a:schemeClr val="lt1"/>
              </a:solidFill>
            </a:endParaRPr>
          </a:p>
          <a:p>
            <a:pPr marL="171450" lvl="0" indent="-171450" algn="l" rtl="0">
              <a:lnSpc>
                <a:spcPct val="90000"/>
              </a:lnSpc>
              <a:spcBef>
                <a:spcPts val="0"/>
              </a:spcBef>
              <a:spcAft>
                <a:spcPts val="0"/>
              </a:spcAft>
              <a:buFont typeface="Arial" panose="020B0604020202020204" pitchFamily="34" charset="0"/>
              <a:buChar char="•"/>
            </a:pPr>
            <a:endParaRPr lang="es-ES" sz="1100" dirty="0">
              <a:solidFill>
                <a:schemeClr val="lt1"/>
              </a:solidFill>
            </a:endParaRPr>
          </a:p>
          <a:p>
            <a:pPr marL="171450" lvl="0" indent="-171450" algn="l" rtl="0">
              <a:lnSpc>
                <a:spcPct val="90000"/>
              </a:lnSpc>
              <a:spcBef>
                <a:spcPts val="0"/>
              </a:spcBef>
              <a:spcAft>
                <a:spcPts val="0"/>
              </a:spcAft>
              <a:buFont typeface="Arial" panose="020B0604020202020204" pitchFamily="34" charset="0"/>
              <a:buChar char="•"/>
            </a:pPr>
            <a:endParaRPr sz="1100" dirty="0"/>
          </a:p>
        </p:txBody>
      </p:sp>
      <p:sp>
        <p:nvSpPr>
          <p:cNvPr id="395" name="Google Shape;395;p40"/>
          <p:cNvSpPr txBox="1">
            <a:spLocks noGrp="1"/>
          </p:cNvSpPr>
          <p:nvPr>
            <p:ph type="subTitle" idx="6"/>
          </p:nvPr>
        </p:nvSpPr>
        <p:spPr>
          <a:xfrm>
            <a:off x="4882322" y="2415112"/>
            <a:ext cx="1514400" cy="1298931"/>
          </a:xfrm>
          <a:prstGeom prst="rect">
            <a:avLst/>
          </a:prstGeom>
        </p:spPr>
        <p:txBody>
          <a:bodyPr spcFirstLastPara="1" wrap="square" lIns="68575" tIns="34275" rIns="68575" bIns="34275" anchor="t" anchorCtr="0">
            <a:noAutofit/>
          </a:bodyPr>
          <a:lstStyle/>
          <a:p>
            <a:pPr marL="171450" lvl="0" indent="-171450" algn="l" rtl="0">
              <a:lnSpc>
                <a:spcPct val="90000"/>
              </a:lnSpc>
              <a:spcBef>
                <a:spcPts val="0"/>
              </a:spcBef>
              <a:spcAft>
                <a:spcPts val="0"/>
              </a:spcAft>
              <a:buFont typeface="Arial" panose="020B0604020202020204" pitchFamily="34" charset="0"/>
              <a:buChar char="•"/>
            </a:pPr>
            <a:r>
              <a:rPr lang="en-ZA" sz="1100" dirty="0"/>
              <a:t>Can manage/edit their profile</a:t>
            </a:r>
          </a:p>
          <a:p>
            <a:pPr marL="171450" lvl="0" indent="-171450" algn="l" rtl="0">
              <a:lnSpc>
                <a:spcPct val="90000"/>
              </a:lnSpc>
              <a:spcBef>
                <a:spcPts val="0"/>
              </a:spcBef>
              <a:spcAft>
                <a:spcPts val="0"/>
              </a:spcAft>
              <a:buFont typeface="Arial" panose="020B0604020202020204" pitchFamily="34" charset="0"/>
              <a:buChar char="•"/>
            </a:pPr>
            <a:r>
              <a:rPr lang="en-ZA" sz="1100" dirty="0"/>
              <a:t>Can view and rate agent</a:t>
            </a:r>
          </a:p>
          <a:p>
            <a:pPr marL="171450" lvl="0" indent="-171450" algn="l" rtl="0">
              <a:lnSpc>
                <a:spcPct val="90000"/>
              </a:lnSpc>
              <a:spcBef>
                <a:spcPts val="0"/>
              </a:spcBef>
              <a:spcAft>
                <a:spcPts val="0"/>
              </a:spcAft>
              <a:buFont typeface="Arial" panose="020B0604020202020204" pitchFamily="34" charset="0"/>
              <a:buChar char="•"/>
            </a:pPr>
            <a:r>
              <a:rPr lang="en-ZA" sz="1100" dirty="0"/>
              <a:t>Can view and rate the accommodation the stay/stayed in </a:t>
            </a:r>
          </a:p>
        </p:txBody>
      </p:sp>
      <p:sp>
        <p:nvSpPr>
          <p:cNvPr id="2" name="Rectangle 1">
            <a:extLst>
              <a:ext uri="{FF2B5EF4-FFF2-40B4-BE49-F238E27FC236}">
                <a16:creationId xmlns:a16="http://schemas.microsoft.com/office/drawing/2014/main" id="{A4832AAD-8420-4F81-A060-51B5798F0000}"/>
              </a:ext>
            </a:extLst>
          </p:cNvPr>
          <p:cNvSpPr/>
          <p:nvPr/>
        </p:nvSpPr>
        <p:spPr>
          <a:xfrm>
            <a:off x="6958646" y="1389185"/>
            <a:ext cx="1514401" cy="3754315"/>
          </a:xfrm>
          <a:prstGeom prst="rect">
            <a:avLst/>
          </a:prstGeom>
          <a:solidFill>
            <a:srgbClr val="09212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b="1" dirty="0"/>
          </a:p>
        </p:txBody>
      </p:sp>
      <p:sp>
        <p:nvSpPr>
          <p:cNvPr id="3" name="TextBox 2">
            <a:extLst>
              <a:ext uri="{FF2B5EF4-FFF2-40B4-BE49-F238E27FC236}">
                <a16:creationId xmlns:a16="http://schemas.microsoft.com/office/drawing/2014/main" id="{C6D55FA8-C59C-43C5-9513-2909AE8566EB}"/>
              </a:ext>
            </a:extLst>
          </p:cNvPr>
          <p:cNvSpPr txBox="1"/>
          <p:nvPr/>
        </p:nvSpPr>
        <p:spPr>
          <a:xfrm>
            <a:off x="314845" y="111587"/>
            <a:ext cx="1514400" cy="830997"/>
          </a:xfrm>
          <a:prstGeom prst="rect">
            <a:avLst/>
          </a:prstGeom>
          <a:noFill/>
        </p:spPr>
        <p:txBody>
          <a:bodyPr wrap="square" rtlCol="0">
            <a:spAutoFit/>
          </a:bodyPr>
          <a:lstStyle/>
          <a:p>
            <a:r>
              <a:rPr lang="en-ZA" sz="2400" b="1" dirty="0">
                <a:solidFill>
                  <a:schemeClr val="bg1"/>
                </a:solidFill>
              </a:rPr>
              <a:t>User roles</a:t>
            </a:r>
          </a:p>
        </p:txBody>
      </p:sp>
      <p:grpSp>
        <p:nvGrpSpPr>
          <p:cNvPr id="20" name="Google Shape;9648;p78">
            <a:extLst>
              <a:ext uri="{FF2B5EF4-FFF2-40B4-BE49-F238E27FC236}">
                <a16:creationId xmlns:a16="http://schemas.microsoft.com/office/drawing/2014/main" id="{DBB050DA-9983-48A5-928C-D91B4F8A2C1C}"/>
              </a:ext>
            </a:extLst>
          </p:cNvPr>
          <p:cNvGrpSpPr/>
          <p:nvPr/>
        </p:nvGrpSpPr>
        <p:grpSpPr>
          <a:xfrm>
            <a:off x="3509799" y="1798236"/>
            <a:ext cx="290336" cy="330827"/>
            <a:chOff x="5794025" y="2673575"/>
            <a:chExt cx="259925" cy="296175"/>
          </a:xfrm>
        </p:grpSpPr>
        <p:sp>
          <p:nvSpPr>
            <p:cNvPr id="21" name="Google Shape;9649;p78">
              <a:extLst>
                <a:ext uri="{FF2B5EF4-FFF2-40B4-BE49-F238E27FC236}">
                  <a16:creationId xmlns:a16="http://schemas.microsoft.com/office/drawing/2014/main" id="{59942D18-7D3F-43F9-9A47-CC4330A6D860}"/>
                </a:ext>
              </a:extLst>
            </p:cNvPr>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9650;p78">
              <a:extLst>
                <a:ext uri="{FF2B5EF4-FFF2-40B4-BE49-F238E27FC236}">
                  <a16:creationId xmlns:a16="http://schemas.microsoft.com/office/drawing/2014/main" id="{29FD54B3-EEA0-426D-9287-2A95BEEBDCA1}"/>
                </a:ext>
              </a:extLst>
            </p:cNvPr>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9594;p78">
            <a:extLst>
              <a:ext uri="{FF2B5EF4-FFF2-40B4-BE49-F238E27FC236}">
                <a16:creationId xmlns:a16="http://schemas.microsoft.com/office/drawing/2014/main" id="{2680A668-DFFD-447A-85C4-E7A46334887C}"/>
              </a:ext>
            </a:extLst>
          </p:cNvPr>
          <p:cNvGrpSpPr/>
          <p:nvPr/>
        </p:nvGrpSpPr>
        <p:grpSpPr>
          <a:xfrm>
            <a:off x="1497552" y="1916135"/>
            <a:ext cx="331693" cy="212928"/>
            <a:chOff x="5411225" y="2726350"/>
            <a:chExt cx="296950" cy="190625"/>
          </a:xfrm>
        </p:grpSpPr>
        <p:sp>
          <p:nvSpPr>
            <p:cNvPr id="24" name="Google Shape;9595;p78">
              <a:extLst>
                <a:ext uri="{FF2B5EF4-FFF2-40B4-BE49-F238E27FC236}">
                  <a16:creationId xmlns:a16="http://schemas.microsoft.com/office/drawing/2014/main" id="{1CBC9336-FE11-4FA4-83DF-B5C568B35742}"/>
                </a:ext>
              </a:extLst>
            </p:cNvPr>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596;p78">
              <a:extLst>
                <a:ext uri="{FF2B5EF4-FFF2-40B4-BE49-F238E27FC236}">
                  <a16:creationId xmlns:a16="http://schemas.microsoft.com/office/drawing/2014/main" id="{8A8E7CDA-145C-458B-8AF3-3C12115AAE41}"/>
                </a:ext>
              </a:extLst>
            </p:cNvPr>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9552;p78">
            <a:extLst>
              <a:ext uri="{FF2B5EF4-FFF2-40B4-BE49-F238E27FC236}">
                <a16:creationId xmlns:a16="http://schemas.microsoft.com/office/drawing/2014/main" id="{D5362121-71BA-4EE4-8777-1DEA57D77891}"/>
              </a:ext>
            </a:extLst>
          </p:cNvPr>
          <p:cNvSpPr/>
          <p:nvPr/>
        </p:nvSpPr>
        <p:spPr>
          <a:xfrm>
            <a:off x="5473181" y="1793840"/>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93;p40">
            <a:extLst>
              <a:ext uri="{FF2B5EF4-FFF2-40B4-BE49-F238E27FC236}">
                <a16:creationId xmlns:a16="http://schemas.microsoft.com/office/drawing/2014/main" id="{857CD342-E119-4ED4-86D1-E8C444A75761}"/>
              </a:ext>
            </a:extLst>
          </p:cNvPr>
          <p:cNvSpPr txBox="1">
            <a:spLocks/>
          </p:cNvSpPr>
          <p:nvPr/>
        </p:nvSpPr>
        <p:spPr>
          <a:xfrm flipH="1">
            <a:off x="6866633" y="1544100"/>
            <a:ext cx="1514700" cy="823200"/>
          </a:xfrm>
          <a:prstGeom prst="rect">
            <a:avLst/>
          </a:prstGeom>
          <a:noFill/>
          <a:ln>
            <a:noFill/>
          </a:ln>
        </p:spPr>
        <p:txBody>
          <a:bodyPr spcFirstLastPara="1" wrap="square" lIns="68575" tIns="34275" rIns="68575" bIns="34275" anchor="b" anchorCtr="0">
            <a:noAutofit/>
          </a:bodyPr>
          <a:lstStyle>
            <a:defPPr marR="0" lvl="0" algn="l" rtl="0">
              <a:lnSpc>
                <a:spcPct val="100000"/>
              </a:lnSpc>
              <a:spcBef>
                <a:spcPts val="0"/>
              </a:spcBef>
              <a:spcAft>
                <a:spcPts val="0"/>
              </a:spcAft>
            </a:defPPr>
            <a:lvl1pPr marL="457200" marR="0" lvl="0" indent="-285750" algn="ctr" rtl="0">
              <a:lnSpc>
                <a:spcPct val="100000"/>
              </a:lnSpc>
              <a:spcBef>
                <a:spcPts val="800"/>
              </a:spcBef>
              <a:spcAft>
                <a:spcPts val="0"/>
              </a:spcAft>
              <a:buClr>
                <a:srgbClr val="FFFFFF"/>
              </a:buClr>
              <a:buSzPts val="1400"/>
              <a:buFont typeface="Squada One"/>
              <a:buNone/>
              <a:defRPr sz="1400" b="0" i="0" u="none" strike="noStrike" cap="none">
                <a:solidFill>
                  <a:srgbClr val="FFFFFF"/>
                </a:solidFill>
                <a:latin typeface="Squada One"/>
                <a:ea typeface="Squada One"/>
                <a:cs typeface="Squada One"/>
                <a:sym typeface="Squada One"/>
              </a:defRPr>
            </a:lvl1pPr>
            <a:lvl2pPr marL="914400" marR="0" lvl="1" indent="-285750" algn="ctr" rtl="0">
              <a:lnSpc>
                <a:spcPct val="100000"/>
              </a:lnSpc>
              <a:spcBef>
                <a:spcPts val="400"/>
              </a:spcBef>
              <a:spcAft>
                <a:spcPts val="0"/>
              </a:spcAft>
              <a:buClr>
                <a:srgbClr val="FFFFFF"/>
              </a:buClr>
              <a:buSzPts val="1400"/>
              <a:buFont typeface="Squada One"/>
              <a:buNone/>
              <a:defRPr sz="1400" b="1" i="0" u="none" strike="noStrike" cap="none">
                <a:solidFill>
                  <a:srgbClr val="FFFFFF"/>
                </a:solidFill>
                <a:latin typeface="Squada One"/>
                <a:ea typeface="Squada One"/>
                <a:cs typeface="Squada One"/>
                <a:sym typeface="Squada One"/>
              </a:defRPr>
            </a:lvl2pPr>
            <a:lvl3pPr marL="1371600" marR="0" lvl="2" indent="-285750" algn="ctr" rtl="0">
              <a:lnSpc>
                <a:spcPct val="100000"/>
              </a:lnSpc>
              <a:spcBef>
                <a:spcPts val="400"/>
              </a:spcBef>
              <a:spcAft>
                <a:spcPts val="0"/>
              </a:spcAft>
              <a:buClr>
                <a:srgbClr val="FFFFFF"/>
              </a:buClr>
              <a:buSzPts val="1400"/>
              <a:buFont typeface="Squada One"/>
              <a:buNone/>
              <a:defRPr sz="1400" b="1" i="0" u="none" strike="noStrike" cap="none">
                <a:solidFill>
                  <a:srgbClr val="FFFFFF"/>
                </a:solidFill>
                <a:latin typeface="Squada One"/>
                <a:ea typeface="Squada One"/>
                <a:cs typeface="Squada One"/>
                <a:sym typeface="Squada One"/>
              </a:defRPr>
            </a:lvl3pPr>
            <a:lvl4pPr marL="1828800" marR="0" lvl="3" indent="-285750" algn="ctr" rtl="0">
              <a:lnSpc>
                <a:spcPct val="100000"/>
              </a:lnSpc>
              <a:spcBef>
                <a:spcPts val="400"/>
              </a:spcBef>
              <a:spcAft>
                <a:spcPts val="0"/>
              </a:spcAft>
              <a:buClr>
                <a:srgbClr val="FFFFFF"/>
              </a:buClr>
              <a:buSzPts val="1400"/>
              <a:buFont typeface="Squada One"/>
              <a:buNone/>
              <a:defRPr sz="1400" b="1" i="0" u="none" strike="noStrike" cap="none">
                <a:solidFill>
                  <a:srgbClr val="FFFFFF"/>
                </a:solidFill>
                <a:latin typeface="Squada One"/>
                <a:ea typeface="Squada One"/>
                <a:cs typeface="Squada One"/>
                <a:sym typeface="Squada One"/>
              </a:defRPr>
            </a:lvl4pPr>
            <a:lvl5pPr marL="2286000" marR="0" lvl="4" indent="-285750" algn="ctr" rtl="0">
              <a:lnSpc>
                <a:spcPct val="100000"/>
              </a:lnSpc>
              <a:spcBef>
                <a:spcPts val="400"/>
              </a:spcBef>
              <a:spcAft>
                <a:spcPts val="0"/>
              </a:spcAft>
              <a:buClr>
                <a:srgbClr val="FFFFFF"/>
              </a:buClr>
              <a:buSzPts val="1400"/>
              <a:buFont typeface="Squada One"/>
              <a:buNone/>
              <a:defRPr sz="1400" b="1" i="0" u="none" strike="noStrike" cap="none">
                <a:solidFill>
                  <a:srgbClr val="FFFFFF"/>
                </a:solidFill>
                <a:latin typeface="Squada One"/>
                <a:ea typeface="Squada One"/>
                <a:cs typeface="Squada One"/>
                <a:sym typeface="Squada One"/>
              </a:defRPr>
            </a:lvl5pPr>
            <a:lvl6pPr marL="2743200" marR="0" lvl="5" indent="-285750" algn="ctr" rtl="0">
              <a:lnSpc>
                <a:spcPct val="100000"/>
              </a:lnSpc>
              <a:spcBef>
                <a:spcPts val="400"/>
              </a:spcBef>
              <a:spcAft>
                <a:spcPts val="0"/>
              </a:spcAft>
              <a:buClr>
                <a:srgbClr val="FFFFFF"/>
              </a:buClr>
              <a:buSzPts val="1400"/>
              <a:buFont typeface="Squada One"/>
              <a:buNone/>
              <a:defRPr sz="1400" b="1" i="0" u="none" strike="noStrike" cap="none">
                <a:solidFill>
                  <a:srgbClr val="FFFFFF"/>
                </a:solidFill>
                <a:latin typeface="Squada One"/>
                <a:ea typeface="Squada One"/>
                <a:cs typeface="Squada One"/>
                <a:sym typeface="Squada One"/>
              </a:defRPr>
            </a:lvl6pPr>
            <a:lvl7pPr marL="3200400" marR="0" lvl="6" indent="-285750" algn="ctr" rtl="0">
              <a:lnSpc>
                <a:spcPct val="100000"/>
              </a:lnSpc>
              <a:spcBef>
                <a:spcPts val="400"/>
              </a:spcBef>
              <a:spcAft>
                <a:spcPts val="0"/>
              </a:spcAft>
              <a:buClr>
                <a:srgbClr val="FFFFFF"/>
              </a:buClr>
              <a:buSzPts val="1400"/>
              <a:buFont typeface="Squada One"/>
              <a:buNone/>
              <a:defRPr sz="1400" b="1" i="0" u="none" strike="noStrike" cap="none">
                <a:solidFill>
                  <a:srgbClr val="FFFFFF"/>
                </a:solidFill>
                <a:latin typeface="Squada One"/>
                <a:ea typeface="Squada One"/>
                <a:cs typeface="Squada One"/>
                <a:sym typeface="Squada One"/>
              </a:defRPr>
            </a:lvl7pPr>
            <a:lvl8pPr marL="3657600" marR="0" lvl="7" indent="-285750" algn="ctr" rtl="0">
              <a:lnSpc>
                <a:spcPct val="100000"/>
              </a:lnSpc>
              <a:spcBef>
                <a:spcPts val="400"/>
              </a:spcBef>
              <a:spcAft>
                <a:spcPts val="0"/>
              </a:spcAft>
              <a:buClr>
                <a:srgbClr val="FFFFFF"/>
              </a:buClr>
              <a:buSzPts val="1400"/>
              <a:buFont typeface="Squada One"/>
              <a:buNone/>
              <a:defRPr sz="1400" b="1" i="0" u="none" strike="noStrike" cap="none">
                <a:solidFill>
                  <a:srgbClr val="FFFFFF"/>
                </a:solidFill>
                <a:latin typeface="Squada One"/>
                <a:ea typeface="Squada One"/>
                <a:cs typeface="Squada One"/>
                <a:sym typeface="Squada One"/>
              </a:defRPr>
            </a:lvl8pPr>
            <a:lvl9pPr marL="4114800" marR="0" lvl="8" indent="-285750" algn="ctr" rtl="0">
              <a:lnSpc>
                <a:spcPct val="100000"/>
              </a:lnSpc>
              <a:spcBef>
                <a:spcPts val="400"/>
              </a:spcBef>
              <a:spcAft>
                <a:spcPts val="0"/>
              </a:spcAft>
              <a:buClr>
                <a:srgbClr val="FFFFFF"/>
              </a:buClr>
              <a:buSzPts val="1400"/>
              <a:buFont typeface="Squada One"/>
              <a:buNone/>
              <a:defRPr sz="1400" b="1" i="0" u="none" strike="noStrike" cap="none">
                <a:solidFill>
                  <a:srgbClr val="FFFFFF"/>
                </a:solidFill>
                <a:latin typeface="Squada One"/>
                <a:ea typeface="Squada One"/>
                <a:cs typeface="Squada One"/>
                <a:sym typeface="Squada One"/>
              </a:defRPr>
            </a:lvl9pPr>
          </a:lstStyle>
          <a:p>
            <a:pPr marL="0" indent="0"/>
            <a:r>
              <a:rPr lang="es-ES" dirty="0"/>
              <a:t>Prospective </a:t>
            </a:r>
            <a:r>
              <a:rPr lang="es-ES" dirty="0" err="1"/>
              <a:t>user</a:t>
            </a:r>
            <a:r>
              <a:rPr lang="es-ES" dirty="0"/>
              <a:t> </a:t>
            </a:r>
          </a:p>
        </p:txBody>
      </p:sp>
      <p:grpSp>
        <p:nvGrpSpPr>
          <p:cNvPr id="33" name="Google Shape;9487;p78">
            <a:extLst>
              <a:ext uri="{FF2B5EF4-FFF2-40B4-BE49-F238E27FC236}">
                <a16:creationId xmlns:a16="http://schemas.microsoft.com/office/drawing/2014/main" id="{EBEB1339-B656-4494-85A2-536FEF37EA27}"/>
              </a:ext>
            </a:extLst>
          </p:cNvPr>
          <p:cNvGrpSpPr/>
          <p:nvPr/>
        </p:nvGrpSpPr>
        <p:grpSpPr>
          <a:xfrm>
            <a:off x="7556671" y="1799115"/>
            <a:ext cx="334346" cy="329068"/>
            <a:chOff x="683125" y="1955275"/>
            <a:chExt cx="299325" cy="294600"/>
          </a:xfrm>
        </p:grpSpPr>
        <p:sp>
          <p:nvSpPr>
            <p:cNvPr id="34" name="Google Shape;9488;p78">
              <a:extLst>
                <a:ext uri="{FF2B5EF4-FFF2-40B4-BE49-F238E27FC236}">
                  <a16:creationId xmlns:a16="http://schemas.microsoft.com/office/drawing/2014/main" id="{3B4EB46A-D71A-4B11-9AA1-D199D9BDCDED}"/>
                </a:ext>
              </a:extLst>
            </p:cNvPr>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9489;p78">
              <a:extLst>
                <a:ext uri="{FF2B5EF4-FFF2-40B4-BE49-F238E27FC236}">
                  <a16:creationId xmlns:a16="http://schemas.microsoft.com/office/drawing/2014/main" id="{019FFF75-C528-41A4-B53D-4AD63172D036}"/>
                </a:ext>
              </a:extLst>
            </p:cNvPr>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9490;p78">
              <a:extLst>
                <a:ext uri="{FF2B5EF4-FFF2-40B4-BE49-F238E27FC236}">
                  <a16:creationId xmlns:a16="http://schemas.microsoft.com/office/drawing/2014/main" id="{5B532A83-32FC-410F-83DA-FB35749F3ABB}"/>
                </a:ext>
              </a:extLst>
            </p:cNvPr>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491;p78">
              <a:extLst>
                <a:ext uri="{FF2B5EF4-FFF2-40B4-BE49-F238E27FC236}">
                  <a16:creationId xmlns:a16="http://schemas.microsoft.com/office/drawing/2014/main" id="{E25DEFCE-DC35-403D-86E5-BF76FB06C2FD}"/>
                </a:ext>
              </a:extLst>
            </p:cNvPr>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95;p40">
            <a:extLst>
              <a:ext uri="{FF2B5EF4-FFF2-40B4-BE49-F238E27FC236}">
                <a16:creationId xmlns:a16="http://schemas.microsoft.com/office/drawing/2014/main" id="{2323277A-3F6A-40FD-BD6E-A5FB0ED97CD5}"/>
              </a:ext>
            </a:extLst>
          </p:cNvPr>
          <p:cNvSpPr txBox="1">
            <a:spLocks/>
          </p:cNvSpPr>
          <p:nvPr/>
        </p:nvSpPr>
        <p:spPr>
          <a:xfrm>
            <a:off x="6957834" y="2371741"/>
            <a:ext cx="1514400" cy="1071369"/>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285750" algn="ctr" rtl="0">
              <a:lnSpc>
                <a:spcPct val="100000"/>
              </a:lnSpc>
              <a:spcBef>
                <a:spcPts val="800"/>
              </a:spcBef>
              <a:spcAft>
                <a:spcPts val="0"/>
              </a:spcAft>
              <a:buClr>
                <a:srgbClr val="FFFFFF"/>
              </a:buClr>
              <a:buSzPts val="1200"/>
              <a:buFont typeface="Roboto Slab Light"/>
              <a:buNone/>
              <a:defRPr sz="1200" b="0" i="0" u="none" strike="noStrike" cap="none">
                <a:solidFill>
                  <a:srgbClr val="FFFFFF"/>
                </a:solidFill>
                <a:latin typeface="Roboto Slab Light"/>
                <a:ea typeface="Roboto Slab Light"/>
                <a:cs typeface="Roboto Slab Light"/>
                <a:sym typeface="Roboto Slab Light"/>
              </a:defRPr>
            </a:lvl1pPr>
            <a:lvl2pPr marL="914400" marR="0" lvl="1" indent="-285750" algn="ctr" rtl="0">
              <a:lnSpc>
                <a:spcPct val="100000"/>
              </a:lnSpc>
              <a:spcBef>
                <a:spcPts val="400"/>
              </a:spcBef>
              <a:spcAft>
                <a:spcPts val="0"/>
              </a:spcAft>
              <a:buClr>
                <a:srgbClr val="FFFFFF"/>
              </a:buClr>
              <a:buSzPts val="1200"/>
              <a:buFont typeface="Roboto Slab Light"/>
              <a:buNone/>
              <a:defRPr sz="1200" b="0" i="0" u="none" strike="noStrike" cap="none">
                <a:solidFill>
                  <a:srgbClr val="FFFFFF"/>
                </a:solidFill>
                <a:latin typeface="Roboto Slab Light"/>
                <a:ea typeface="Roboto Slab Light"/>
                <a:cs typeface="Roboto Slab Light"/>
                <a:sym typeface="Roboto Slab Light"/>
              </a:defRPr>
            </a:lvl2pPr>
            <a:lvl3pPr marL="1371600" marR="0" lvl="2" indent="-285750" algn="ctr" rtl="0">
              <a:lnSpc>
                <a:spcPct val="100000"/>
              </a:lnSpc>
              <a:spcBef>
                <a:spcPts val="400"/>
              </a:spcBef>
              <a:spcAft>
                <a:spcPts val="0"/>
              </a:spcAft>
              <a:buClr>
                <a:srgbClr val="FFFFFF"/>
              </a:buClr>
              <a:buSzPts val="1200"/>
              <a:buFont typeface="Roboto Slab Light"/>
              <a:buNone/>
              <a:defRPr sz="1200" b="0" i="0" u="none" strike="noStrike" cap="none">
                <a:solidFill>
                  <a:srgbClr val="FFFFFF"/>
                </a:solidFill>
                <a:latin typeface="Roboto Slab Light"/>
                <a:ea typeface="Roboto Slab Light"/>
                <a:cs typeface="Roboto Slab Light"/>
                <a:sym typeface="Roboto Slab Light"/>
              </a:defRPr>
            </a:lvl3pPr>
            <a:lvl4pPr marL="1828800" marR="0" lvl="3" indent="-285750" algn="ctr" rtl="0">
              <a:lnSpc>
                <a:spcPct val="100000"/>
              </a:lnSpc>
              <a:spcBef>
                <a:spcPts val="400"/>
              </a:spcBef>
              <a:spcAft>
                <a:spcPts val="0"/>
              </a:spcAft>
              <a:buClr>
                <a:srgbClr val="FFFFFF"/>
              </a:buClr>
              <a:buSzPts val="1200"/>
              <a:buFont typeface="Roboto Slab Light"/>
              <a:buNone/>
              <a:defRPr sz="1200" b="0" i="0" u="none" strike="noStrike" cap="none">
                <a:solidFill>
                  <a:srgbClr val="FFFFFF"/>
                </a:solidFill>
                <a:latin typeface="Roboto Slab Light"/>
                <a:ea typeface="Roboto Slab Light"/>
                <a:cs typeface="Roboto Slab Light"/>
                <a:sym typeface="Roboto Slab Light"/>
              </a:defRPr>
            </a:lvl4pPr>
            <a:lvl5pPr marL="2286000" marR="0" lvl="4" indent="-285750" algn="ctr" rtl="0">
              <a:lnSpc>
                <a:spcPct val="100000"/>
              </a:lnSpc>
              <a:spcBef>
                <a:spcPts val="400"/>
              </a:spcBef>
              <a:spcAft>
                <a:spcPts val="0"/>
              </a:spcAft>
              <a:buClr>
                <a:srgbClr val="FFFFFF"/>
              </a:buClr>
              <a:buSzPts val="1200"/>
              <a:buFont typeface="Roboto Slab Light"/>
              <a:buNone/>
              <a:defRPr sz="1200" b="0" i="0" u="none" strike="noStrike" cap="none">
                <a:solidFill>
                  <a:srgbClr val="FFFFFF"/>
                </a:solidFill>
                <a:latin typeface="Roboto Slab Light"/>
                <a:ea typeface="Roboto Slab Light"/>
                <a:cs typeface="Roboto Slab Light"/>
                <a:sym typeface="Roboto Slab Light"/>
              </a:defRPr>
            </a:lvl5pPr>
            <a:lvl6pPr marL="2743200" marR="0" lvl="5" indent="-285750" algn="ctr" rtl="0">
              <a:lnSpc>
                <a:spcPct val="100000"/>
              </a:lnSpc>
              <a:spcBef>
                <a:spcPts val="400"/>
              </a:spcBef>
              <a:spcAft>
                <a:spcPts val="0"/>
              </a:spcAft>
              <a:buClr>
                <a:srgbClr val="FFFFFF"/>
              </a:buClr>
              <a:buSzPts val="1200"/>
              <a:buFont typeface="Roboto Slab Light"/>
              <a:buNone/>
              <a:defRPr sz="1200" b="0" i="0" u="none" strike="noStrike" cap="none">
                <a:solidFill>
                  <a:srgbClr val="FFFFFF"/>
                </a:solidFill>
                <a:latin typeface="Roboto Slab Light"/>
                <a:ea typeface="Roboto Slab Light"/>
                <a:cs typeface="Roboto Slab Light"/>
                <a:sym typeface="Roboto Slab Light"/>
              </a:defRPr>
            </a:lvl6pPr>
            <a:lvl7pPr marL="3200400" marR="0" lvl="6" indent="-285750" algn="ctr" rtl="0">
              <a:lnSpc>
                <a:spcPct val="100000"/>
              </a:lnSpc>
              <a:spcBef>
                <a:spcPts val="400"/>
              </a:spcBef>
              <a:spcAft>
                <a:spcPts val="0"/>
              </a:spcAft>
              <a:buClr>
                <a:srgbClr val="FFFFFF"/>
              </a:buClr>
              <a:buSzPts val="1200"/>
              <a:buFont typeface="Roboto Slab Light"/>
              <a:buNone/>
              <a:defRPr sz="1200" b="0" i="0" u="none" strike="noStrike" cap="none">
                <a:solidFill>
                  <a:srgbClr val="FFFFFF"/>
                </a:solidFill>
                <a:latin typeface="Roboto Slab Light"/>
                <a:ea typeface="Roboto Slab Light"/>
                <a:cs typeface="Roboto Slab Light"/>
                <a:sym typeface="Roboto Slab Light"/>
              </a:defRPr>
            </a:lvl7pPr>
            <a:lvl8pPr marL="3657600" marR="0" lvl="7" indent="-285750" algn="ctr" rtl="0">
              <a:lnSpc>
                <a:spcPct val="100000"/>
              </a:lnSpc>
              <a:spcBef>
                <a:spcPts val="400"/>
              </a:spcBef>
              <a:spcAft>
                <a:spcPts val="0"/>
              </a:spcAft>
              <a:buClr>
                <a:srgbClr val="FFFFFF"/>
              </a:buClr>
              <a:buSzPts val="1200"/>
              <a:buFont typeface="Roboto Slab Light"/>
              <a:buNone/>
              <a:defRPr sz="1200" b="0" i="0" u="none" strike="noStrike" cap="none">
                <a:solidFill>
                  <a:srgbClr val="FFFFFF"/>
                </a:solidFill>
                <a:latin typeface="Roboto Slab Light"/>
                <a:ea typeface="Roboto Slab Light"/>
                <a:cs typeface="Roboto Slab Light"/>
                <a:sym typeface="Roboto Slab Light"/>
              </a:defRPr>
            </a:lvl8pPr>
            <a:lvl9pPr marL="4114800" marR="0" lvl="8" indent="-285750" algn="ctr" rtl="0">
              <a:lnSpc>
                <a:spcPct val="100000"/>
              </a:lnSpc>
              <a:spcBef>
                <a:spcPts val="400"/>
              </a:spcBef>
              <a:spcAft>
                <a:spcPts val="0"/>
              </a:spcAft>
              <a:buClr>
                <a:srgbClr val="FFFFFF"/>
              </a:buClr>
              <a:buSzPts val="1200"/>
              <a:buFont typeface="Roboto Slab Light"/>
              <a:buNone/>
              <a:defRPr sz="1200" b="0" i="0" u="none" strike="noStrike" cap="none">
                <a:solidFill>
                  <a:srgbClr val="FFFFFF"/>
                </a:solidFill>
                <a:latin typeface="Roboto Slab Light"/>
                <a:ea typeface="Roboto Slab Light"/>
                <a:cs typeface="Roboto Slab Light"/>
                <a:sym typeface="Roboto Slab Light"/>
              </a:defRPr>
            </a:lvl9pPr>
          </a:lstStyle>
          <a:p>
            <a:pPr marL="171450" indent="-171450" algn="l">
              <a:lnSpc>
                <a:spcPct val="90000"/>
              </a:lnSpc>
              <a:spcBef>
                <a:spcPts val="0"/>
              </a:spcBef>
              <a:buFont typeface="Arial" panose="020B0604020202020204" pitchFamily="34" charset="0"/>
              <a:buChar char="•"/>
            </a:pPr>
            <a:r>
              <a:rPr lang="en-ZA" sz="1100" dirty="0"/>
              <a:t>Browse the website and overall ratings.</a:t>
            </a:r>
          </a:p>
          <a:p>
            <a:pPr marL="0" indent="0" algn="l">
              <a:lnSpc>
                <a:spcPct val="90000"/>
              </a:lnSpc>
              <a:spcBef>
                <a:spcPts val="0"/>
              </a:spcBef>
            </a:pPr>
            <a:endParaRPr lang="en-ZA" sz="11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91">
                                            <p:txEl>
                                              <p:pRg st="0" end="0"/>
                                            </p:txEl>
                                          </p:spTgt>
                                        </p:tgtEl>
                                        <p:attrNameLst>
                                          <p:attrName>style.visibility</p:attrName>
                                        </p:attrNameLst>
                                      </p:cBhvr>
                                      <p:to>
                                        <p:strVal val="visible"/>
                                      </p:to>
                                    </p:set>
                                    <p:anim calcmode="lin" valueType="num">
                                      <p:cBhvr additive="base">
                                        <p:cTn id="12" dur="500" fill="hold"/>
                                        <p:tgtEl>
                                          <p:spTgt spid="391">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9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23"/>
                                        </p:tgtEl>
                                        <p:attrNameLst>
                                          <p:attrName>style.visibility</p:attrName>
                                        </p:attrNameLst>
                                      </p:cBhvr>
                                      <p:to>
                                        <p:strVal val="visible"/>
                                      </p:to>
                                    </p:set>
                                    <p:anim calcmode="lin" valueType="num">
                                      <p:cBhvr additive="base">
                                        <p:cTn id="18" dur="500" fill="hold"/>
                                        <p:tgtEl>
                                          <p:spTgt spid="23"/>
                                        </p:tgtEl>
                                        <p:attrNameLst>
                                          <p:attrName>ppt_x</p:attrName>
                                        </p:attrNameLst>
                                      </p:cBhvr>
                                      <p:tavLst>
                                        <p:tav tm="0">
                                          <p:val>
                                            <p:strVal val="#ppt_x"/>
                                          </p:val>
                                        </p:tav>
                                        <p:tav tm="100000">
                                          <p:val>
                                            <p:strVal val="#ppt_x"/>
                                          </p:val>
                                        </p:tav>
                                      </p:tavLst>
                                    </p:anim>
                                    <p:anim calcmode="lin" valueType="num">
                                      <p:cBhvr additive="base">
                                        <p:cTn id="19"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390">
                                            <p:txEl>
                                              <p:pRg st="0" end="0"/>
                                            </p:txEl>
                                          </p:spTgt>
                                        </p:tgtEl>
                                        <p:attrNameLst>
                                          <p:attrName>style.visibility</p:attrName>
                                        </p:attrNameLst>
                                      </p:cBhvr>
                                      <p:to>
                                        <p:strVal val="visible"/>
                                      </p:to>
                                    </p:set>
                                    <p:anim calcmode="lin" valueType="num">
                                      <p:cBhvr additive="base">
                                        <p:cTn id="24" dur="500" fill="hold"/>
                                        <p:tgtEl>
                                          <p:spTgt spid="390">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9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390">
                                            <p:txEl>
                                              <p:pRg st="1" end="1"/>
                                            </p:txEl>
                                          </p:spTgt>
                                        </p:tgtEl>
                                        <p:attrNameLst>
                                          <p:attrName>style.visibility</p:attrName>
                                        </p:attrNameLst>
                                      </p:cBhvr>
                                      <p:to>
                                        <p:strVal val="visible"/>
                                      </p:to>
                                    </p:set>
                                    <p:anim calcmode="lin" valueType="num">
                                      <p:cBhvr additive="base">
                                        <p:cTn id="30" dur="500" fill="hold"/>
                                        <p:tgtEl>
                                          <p:spTgt spid="390">
                                            <p:txEl>
                                              <p:pRg st="1" end="1"/>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90">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392">
                                            <p:txEl>
                                              <p:pRg st="0" end="0"/>
                                            </p:txEl>
                                          </p:spTgt>
                                        </p:tgtEl>
                                        <p:attrNameLst>
                                          <p:attrName>style.visibility</p:attrName>
                                        </p:attrNameLst>
                                      </p:cBhvr>
                                      <p:to>
                                        <p:strVal val="visible"/>
                                      </p:to>
                                    </p:set>
                                    <p:anim calcmode="lin" valueType="num">
                                      <p:cBhvr additive="base">
                                        <p:cTn id="36" dur="500" fill="hold"/>
                                        <p:tgtEl>
                                          <p:spTgt spid="392">
                                            <p:txEl>
                                              <p:pRg st="0" end="0"/>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9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additive="base">
                                        <p:cTn id="42" dur="500" fill="hold"/>
                                        <p:tgtEl>
                                          <p:spTgt spid="20"/>
                                        </p:tgtEl>
                                        <p:attrNameLst>
                                          <p:attrName>ppt_x</p:attrName>
                                        </p:attrNameLst>
                                      </p:cBhvr>
                                      <p:tavLst>
                                        <p:tav tm="0">
                                          <p:val>
                                            <p:strVal val="#ppt_x"/>
                                          </p:val>
                                        </p:tav>
                                        <p:tav tm="100000">
                                          <p:val>
                                            <p:strVal val="#ppt_x"/>
                                          </p:val>
                                        </p:tav>
                                      </p:tavLst>
                                    </p:anim>
                                    <p:anim calcmode="lin" valueType="num">
                                      <p:cBhvr additive="base">
                                        <p:cTn id="4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394">
                                            <p:txEl>
                                              <p:pRg st="0" end="0"/>
                                            </p:txEl>
                                          </p:spTgt>
                                        </p:tgtEl>
                                        <p:attrNameLst>
                                          <p:attrName>style.visibility</p:attrName>
                                        </p:attrNameLst>
                                      </p:cBhvr>
                                      <p:to>
                                        <p:strVal val="visible"/>
                                      </p:to>
                                    </p:set>
                                    <p:anim calcmode="lin" valueType="num">
                                      <p:cBhvr additive="base">
                                        <p:cTn id="48" dur="500" fill="hold"/>
                                        <p:tgtEl>
                                          <p:spTgt spid="394">
                                            <p:txEl>
                                              <p:pRg st="0" end="0"/>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39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394">
                                            <p:txEl>
                                              <p:pRg st="1" end="1"/>
                                            </p:txEl>
                                          </p:spTgt>
                                        </p:tgtEl>
                                        <p:attrNameLst>
                                          <p:attrName>style.visibility</p:attrName>
                                        </p:attrNameLst>
                                      </p:cBhvr>
                                      <p:to>
                                        <p:strVal val="visible"/>
                                      </p:to>
                                    </p:set>
                                    <p:anim calcmode="lin" valueType="num">
                                      <p:cBhvr additive="base">
                                        <p:cTn id="54" dur="500" fill="hold"/>
                                        <p:tgtEl>
                                          <p:spTgt spid="394">
                                            <p:txEl>
                                              <p:pRg st="1" end="1"/>
                                            </p:txEl>
                                          </p:spTgt>
                                        </p:tgtEl>
                                        <p:attrNameLst>
                                          <p:attrName>ppt_x</p:attrName>
                                        </p:attrNameLst>
                                      </p:cBhvr>
                                      <p:tavLst>
                                        <p:tav tm="0">
                                          <p:val>
                                            <p:strVal val="#ppt_x"/>
                                          </p:val>
                                        </p:tav>
                                        <p:tav tm="100000">
                                          <p:val>
                                            <p:strVal val="#ppt_x"/>
                                          </p:val>
                                        </p:tav>
                                      </p:tavLst>
                                    </p:anim>
                                    <p:anim calcmode="lin" valueType="num">
                                      <p:cBhvr additive="base">
                                        <p:cTn id="55" dur="500" fill="hold"/>
                                        <p:tgtEl>
                                          <p:spTgt spid="39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394">
                                            <p:txEl>
                                              <p:pRg st="2" end="2"/>
                                            </p:txEl>
                                          </p:spTgt>
                                        </p:tgtEl>
                                        <p:attrNameLst>
                                          <p:attrName>style.visibility</p:attrName>
                                        </p:attrNameLst>
                                      </p:cBhvr>
                                      <p:to>
                                        <p:strVal val="visible"/>
                                      </p:to>
                                    </p:set>
                                    <p:anim calcmode="lin" valueType="num">
                                      <p:cBhvr additive="base">
                                        <p:cTn id="60" dur="500" fill="hold"/>
                                        <p:tgtEl>
                                          <p:spTgt spid="394">
                                            <p:txEl>
                                              <p:pRg st="2" end="2"/>
                                            </p:txEl>
                                          </p:spTgt>
                                        </p:tgtEl>
                                        <p:attrNameLst>
                                          <p:attrName>ppt_x</p:attrName>
                                        </p:attrNameLst>
                                      </p:cBhvr>
                                      <p:tavLst>
                                        <p:tav tm="0">
                                          <p:val>
                                            <p:strVal val="#ppt_x"/>
                                          </p:val>
                                        </p:tav>
                                        <p:tav tm="100000">
                                          <p:val>
                                            <p:strVal val="#ppt_x"/>
                                          </p:val>
                                        </p:tav>
                                      </p:tavLst>
                                    </p:anim>
                                    <p:anim calcmode="lin" valueType="num">
                                      <p:cBhvr additive="base">
                                        <p:cTn id="61" dur="500" fill="hold"/>
                                        <p:tgtEl>
                                          <p:spTgt spid="39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394">
                                            <p:txEl>
                                              <p:pRg st="3" end="3"/>
                                            </p:txEl>
                                          </p:spTgt>
                                        </p:tgtEl>
                                        <p:attrNameLst>
                                          <p:attrName>style.visibility</p:attrName>
                                        </p:attrNameLst>
                                      </p:cBhvr>
                                      <p:to>
                                        <p:strVal val="visible"/>
                                      </p:to>
                                    </p:set>
                                    <p:anim calcmode="lin" valueType="num">
                                      <p:cBhvr additive="base">
                                        <p:cTn id="66" dur="500" fill="hold"/>
                                        <p:tgtEl>
                                          <p:spTgt spid="394">
                                            <p:txEl>
                                              <p:pRg st="3" end="3"/>
                                            </p:txEl>
                                          </p:spTgt>
                                        </p:tgtEl>
                                        <p:attrNameLst>
                                          <p:attrName>ppt_x</p:attrName>
                                        </p:attrNameLst>
                                      </p:cBhvr>
                                      <p:tavLst>
                                        <p:tav tm="0">
                                          <p:val>
                                            <p:strVal val="#ppt_x"/>
                                          </p:val>
                                        </p:tav>
                                        <p:tav tm="100000">
                                          <p:val>
                                            <p:strVal val="#ppt_x"/>
                                          </p:val>
                                        </p:tav>
                                      </p:tavLst>
                                    </p:anim>
                                    <p:anim calcmode="lin" valueType="num">
                                      <p:cBhvr additive="base">
                                        <p:cTn id="67" dur="500" fill="hold"/>
                                        <p:tgtEl>
                                          <p:spTgt spid="394">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 presetClass="entr" presetSubtype="4" fill="hold" grpId="0" nodeType="clickEffect">
                                  <p:stCondLst>
                                    <p:cond delay="0"/>
                                  </p:stCondLst>
                                  <p:childTnLst>
                                    <p:set>
                                      <p:cBhvr>
                                        <p:cTn id="71" dur="1" fill="hold">
                                          <p:stCondLst>
                                            <p:cond delay="0"/>
                                          </p:stCondLst>
                                        </p:cTn>
                                        <p:tgtEl>
                                          <p:spTgt spid="393">
                                            <p:txEl>
                                              <p:pRg st="0" end="0"/>
                                            </p:txEl>
                                          </p:spTgt>
                                        </p:tgtEl>
                                        <p:attrNameLst>
                                          <p:attrName>style.visibility</p:attrName>
                                        </p:attrNameLst>
                                      </p:cBhvr>
                                      <p:to>
                                        <p:strVal val="visible"/>
                                      </p:to>
                                    </p:set>
                                    <p:anim calcmode="lin" valueType="num">
                                      <p:cBhvr additive="base">
                                        <p:cTn id="72" dur="500" fill="hold"/>
                                        <p:tgtEl>
                                          <p:spTgt spid="393">
                                            <p:txEl>
                                              <p:pRg st="0" end="0"/>
                                            </p:txEl>
                                          </p:spTgt>
                                        </p:tgtEl>
                                        <p:attrNameLst>
                                          <p:attrName>ppt_x</p:attrName>
                                        </p:attrNameLst>
                                      </p:cBhvr>
                                      <p:tavLst>
                                        <p:tav tm="0">
                                          <p:val>
                                            <p:strVal val="#ppt_x"/>
                                          </p:val>
                                        </p:tav>
                                        <p:tav tm="100000">
                                          <p:val>
                                            <p:strVal val="#ppt_x"/>
                                          </p:val>
                                        </p:tav>
                                      </p:tavLst>
                                    </p:anim>
                                    <p:anim calcmode="lin" valueType="num">
                                      <p:cBhvr additive="base">
                                        <p:cTn id="73" dur="500" fill="hold"/>
                                        <p:tgtEl>
                                          <p:spTgt spid="39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2" presetClass="entr" presetSubtype="4" fill="hold" grpId="0" nodeType="clickEffect">
                                  <p:stCondLst>
                                    <p:cond delay="0"/>
                                  </p:stCondLst>
                                  <p:childTnLst>
                                    <p:set>
                                      <p:cBhvr>
                                        <p:cTn id="77" dur="1" fill="hold">
                                          <p:stCondLst>
                                            <p:cond delay="0"/>
                                          </p:stCondLst>
                                        </p:cTn>
                                        <p:tgtEl>
                                          <p:spTgt spid="26"/>
                                        </p:tgtEl>
                                        <p:attrNameLst>
                                          <p:attrName>style.visibility</p:attrName>
                                        </p:attrNameLst>
                                      </p:cBhvr>
                                      <p:to>
                                        <p:strVal val="visible"/>
                                      </p:to>
                                    </p:set>
                                    <p:anim calcmode="lin" valueType="num">
                                      <p:cBhvr additive="base">
                                        <p:cTn id="78" dur="500" fill="hold"/>
                                        <p:tgtEl>
                                          <p:spTgt spid="26"/>
                                        </p:tgtEl>
                                        <p:attrNameLst>
                                          <p:attrName>ppt_x</p:attrName>
                                        </p:attrNameLst>
                                      </p:cBhvr>
                                      <p:tavLst>
                                        <p:tav tm="0">
                                          <p:val>
                                            <p:strVal val="#ppt_x"/>
                                          </p:val>
                                        </p:tav>
                                        <p:tav tm="100000">
                                          <p:val>
                                            <p:strVal val="#ppt_x"/>
                                          </p:val>
                                        </p:tav>
                                      </p:tavLst>
                                    </p:anim>
                                    <p:anim calcmode="lin" valueType="num">
                                      <p:cBhvr additive="base">
                                        <p:cTn id="79"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2" presetClass="entr" presetSubtype="4" fill="hold" grpId="0" nodeType="clickEffect">
                                  <p:stCondLst>
                                    <p:cond delay="0"/>
                                  </p:stCondLst>
                                  <p:childTnLst>
                                    <p:set>
                                      <p:cBhvr>
                                        <p:cTn id="83" dur="1" fill="hold">
                                          <p:stCondLst>
                                            <p:cond delay="0"/>
                                          </p:stCondLst>
                                        </p:cTn>
                                        <p:tgtEl>
                                          <p:spTgt spid="395">
                                            <p:txEl>
                                              <p:pRg st="0" end="0"/>
                                            </p:txEl>
                                          </p:spTgt>
                                        </p:tgtEl>
                                        <p:attrNameLst>
                                          <p:attrName>style.visibility</p:attrName>
                                        </p:attrNameLst>
                                      </p:cBhvr>
                                      <p:to>
                                        <p:strVal val="visible"/>
                                      </p:to>
                                    </p:set>
                                    <p:anim calcmode="lin" valueType="num">
                                      <p:cBhvr additive="base">
                                        <p:cTn id="84" dur="500" fill="hold"/>
                                        <p:tgtEl>
                                          <p:spTgt spid="395">
                                            <p:txEl>
                                              <p:pRg st="0" end="0"/>
                                            </p:txEl>
                                          </p:spTgt>
                                        </p:tgtEl>
                                        <p:attrNameLst>
                                          <p:attrName>ppt_x</p:attrName>
                                        </p:attrNameLst>
                                      </p:cBhvr>
                                      <p:tavLst>
                                        <p:tav tm="0">
                                          <p:val>
                                            <p:strVal val="#ppt_x"/>
                                          </p:val>
                                        </p:tav>
                                        <p:tav tm="100000">
                                          <p:val>
                                            <p:strVal val="#ppt_x"/>
                                          </p:val>
                                        </p:tav>
                                      </p:tavLst>
                                    </p:anim>
                                    <p:anim calcmode="lin" valueType="num">
                                      <p:cBhvr additive="base">
                                        <p:cTn id="85" dur="500" fill="hold"/>
                                        <p:tgtEl>
                                          <p:spTgt spid="39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2" presetClass="entr" presetSubtype="4" fill="hold" grpId="0" nodeType="clickEffect">
                                  <p:stCondLst>
                                    <p:cond delay="0"/>
                                  </p:stCondLst>
                                  <p:childTnLst>
                                    <p:set>
                                      <p:cBhvr>
                                        <p:cTn id="89" dur="1" fill="hold">
                                          <p:stCondLst>
                                            <p:cond delay="0"/>
                                          </p:stCondLst>
                                        </p:cTn>
                                        <p:tgtEl>
                                          <p:spTgt spid="395">
                                            <p:txEl>
                                              <p:pRg st="1" end="1"/>
                                            </p:txEl>
                                          </p:spTgt>
                                        </p:tgtEl>
                                        <p:attrNameLst>
                                          <p:attrName>style.visibility</p:attrName>
                                        </p:attrNameLst>
                                      </p:cBhvr>
                                      <p:to>
                                        <p:strVal val="visible"/>
                                      </p:to>
                                    </p:set>
                                    <p:anim calcmode="lin" valueType="num">
                                      <p:cBhvr additive="base">
                                        <p:cTn id="90" dur="500" fill="hold"/>
                                        <p:tgtEl>
                                          <p:spTgt spid="395">
                                            <p:txEl>
                                              <p:pRg st="1" end="1"/>
                                            </p:txEl>
                                          </p:spTgt>
                                        </p:tgtEl>
                                        <p:attrNameLst>
                                          <p:attrName>ppt_x</p:attrName>
                                        </p:attrNameLst>
                                      </p:cBhvr>
                                      <p:tavLst>
                                        <p:tav tm="0">
                                          <p:val>
                                            <p:strVal val="#ppt_x"/>
                                          </p:val>
                                        </p:tav>
                                        <p:tav tm="100000">
                                          <p:val>
                                            <p:strVal val="#ppt_x"/>
                                          </p:val>
                                        </p:tav>
                                      </p:tavLst>
                                    </p:anim>
                                    <p:anim calcmode="lin" valueType="num">
                                      <p:cBhvr additive="base">
                                        <p:cTn id="91" dur="500" fill="hold"/>
                                        <p:tgtEl>
                                          <p:spTgt spid="39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2" fill="hold">
                      <p:stCondLst>
                        <p:cond delay="indefinite"/>
                      </p:stCondLst>
                      <p:childTnLst>
                        <p:par>
                          <p:cTn id="93" fill="hold">
                            <p:stCondLst>
                              <p:cond delay="0"/>
                            </p:stCondLst>
                            <p:childTnLst>
                              <p:par>
                                <p:cTn id="94" presetID="2" presetClass="entr" presetSubtype="4" fill="hold" grpId="0" nodeType="clickEffect">
                                  <p:stCondLst>
                                    <p:cond delay="0"/>
                                  </p:stCondLst>
                                  <p:childTnLst>
                                    <p:set>
                                      <p:cBhvr>
                                        <p:cTn id="95" dur="1" fill="hold">
                                          <p:stCondLst>
                                            <p:cond delay="0"/>
                                          </p:stCondLst>
                                        </p:cTn>
                                        <p:tgtEl>
                                          <p:spTgt spid="395">
                                            <p:txEl>
                                              <p:pRg st="2" end="2"/>
                                            </p:txEl>
                                          </p:spTgt>
                                        </p:tgtEl>
                                        <p:attrNameLst>
                                          <p:attrName>style.visibility</p:attrName>
                                        </p:attrNameLst>
                                      </p:cBhvr>
                                      <p:to>
                                        <p:strVal val="visible"/>
                                      </p:to>
                                    </p:set>
                                    <p:anim calcmode="lin" valueType="num">
                                      <p:cBhvr additive="base">
                                        <p:cTn id="96" dur="500" fill="hold"/>
                                        <p:tgtEl>
                                          <p:spTgt spid="395">
                                            <p:txEl>
                                              <p:pRg st="2" end="2"/>
                                            </p:txEl>
                                          </p:spTgt>
                                        </p:tgtEl>
                                        <p:attrNameLst>
                                          <p:attrName>ppt_x</p:attrName>
                                        </p:attrNameLst>
                                      </p:cBhvr>
                                      <p:tavLst>
                                        <p:tav tm="0">
                                          <p:val>
                                            <p:strVal val="#ppt_x"/>
                                          </p:val>
                                        </p:tav>
                                        <p:tav tm="100000">
                                          <p:val>
                                            <p:strVal val="#ppt_x"/>
                                          </p:val>
                                        </p:tav>
                                      </p:tavLst>
                                    </p:anim>
                                    <p:anim calcmode="lin" valueType="num">
                                      <p:cBhvr additive="base">
                                        <p:cTn id="97" dur="500" fill="hold"/>
                                        <p:tgtEl>
                                          <p:spTgt spid="39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8" fill="hold">
                      <p:stCondLst>
                        <p:cond delay="indefinite"/>
                      </p:stCondLst>
                      <p:childTnLst>
                        <p:par>
                          <p:cTn id="99" fill="hold">
                            <p:stCondLst>
                              <p:cond delay="0"/>
                            </p:stCondLst>
                            <p:childTnLst>
                              <p:par>
                                <p:cTn id="100" presetID="2" presetClass="entr" presetSubtype="4" fill="hold" grpId="0" nodeType="clickEffect">
                                  <p:stCondLst>
                                    <p:cond delay="0"/>
                                  </p:stCondLst>
                                  <p:childTnLst>
                                    <p:set>
                                      <p:cBhvr>
                                        <p:cTn id="101" dur="1" fill="hold">
                                          <p:stCondLst>
                                            <p:cond delay="0"/>
                                          </p:stCondLst>
                                        </p:cTn>
                                        <p:tgtEl>
                                          <p:spTgt spid="27"/>
                                        </p:tgtEl>
                                        <p:attrNameLst>
                                          <p:attrName>style.visibility</p:attrName>
                                        </p:attrNameLst>
                                      </p:cBhvr>
                                      <p:to>
                                        <p:strVal val="visible"/>
                                      </p:to>
                                    </p:set>
                                    <p:anim calcmode="lin" valueType="num">
                                      <p:cBhvr additive="base">
                                        <p:cTn id="102" dur="500" fill="hold"/>
                                        <p:tgtEl>
                                          <p:spTgt spid="27"/>
                                        </p:tgtEl>
                                        <p:attrNameLst>
                                          <p:attrName>ppt_x</p:attrName>
                                        </p:attrNameLst>
                                      </p:cBhvr>
                                      <p:tavLst>
                                        <p:tav tm="0">
                                          <p:val>
                                            <p:strVal val="#ppt_x"/>
                                          </p:val>
                                        </p:tav>
                                        <p:tav tm="100000">
                                          <p:val>
                                            <p:strVal val="#ppt_x"/>
                                          </p:val>
                                        </p:tav>
                                      </p:tavLst>
                                    </p:anim>
                                    <p:anim calcmode="lin" valueType="num">
                                      <p:cBhvr additive="base">
                                        <p:cTn id="103"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2" presetClass="entr" presetSubtype="4" fill="hold" nodeType="clickEffect">
                                  <p:stCondLst>
                                    <p:cond delay="0"/>
                                  </p:stCondLst>
                                  <p:childTnLst>
                                    <p:set>
                                      <p:cBhvr>
                                        <p:cTn id="107" dur="1" fill="hold">
                                          <p:stCondLst>
                                            <p:cond delay="0"/>
                                          </p:stCondLst>
                                        </p:cTn>
                                        <p:tgtEl>
                                          <p:spTgt spid="33"/>
                                        </p:tgtEl>
                                        <p:attrNameLst>
                                          <p:attrName>style.visibility</p:attrName>
                                        </p:attrNameLst>
                                      </p:cBhvr>
                                      <p:to>
                                        <p:strVal val="visible"/>
                                      </p:to>
                                    </p:set>
                                    <p:anim calcmode="lin" valueType="num">
                                      <p:cBhvr additive="base">
                                        <p:cTn id="108" dur="500" fill="hold"/>
                                        <p:tgtEl>
                                          <p:spTgt spid="33"/>
                                        </p:tgtEl>
                                        <p:attrNameLst>
                                          <p:attrName>ppt_x</p:attrName>
                                        </p:attrNameLst>
                                      </p:cBhvr>
                                      <p:tavLst>
                                        <p:tav tm="0">
                                          <p:val>
                                            <p:strVal val="#ppt_x"/>
                                          </p:val>
                                        </p:tav>
                                        <p:tav tm="100000">
                                          <p:val>
                                            <p:strVal val="#ppt_x"/>
                                          </p:val>
                                        </p:tav>
                                      </p:tavLst>
                                    </p:anim>
                                    <p:anim calcmode="lin" valueType="num">
                                      <p:cBhvr additive="base">
                                        <p:cTn id="109"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presetID="2" presetClass="entr" presetSubtype="4" fill="hold" grpId="0" nodeType="clickEffect">
                                  <p:stCondLst>
                                    <p:cond delay="0"/>
                                  </p:stCondLst>
                                  <p:childTnLst>
                                    <p:set>
                                      <p:cBhvr>
                                        <p:cTn id="113" dur="1" fill="hold">
                                          <p:stCondLst>
                                            <p:cond delay="0"/>
                                          </p:stCondLst>
                                        </p:cTn>
                                        <p:tgtEl>
                                          <p:spTgt spid="38"/>
                                        </p:tgtEl>
                                        <p:attrNameLst>
                                          <p:attrName>style.visibility</p:attrName>
                                        </p:attrNameLst>
                                      </p:cBhvr>
                                      <p:to>
                                        <p:strVal val="visible"/>
                                      </p:to>
                                    </p:set>
                                    <p:anim calcmode="lin" valueType="num">
                                      <p:cBhvr additive="base">
                                        <p:cTn id="114" dur="500" fill="hold"/>
                                        <p:tgtEl>
                                          <p:spTgt spid="38"/>
                                        </p:tgtEl>
                                        <p:attrNameLst>
                                          <p:attrName>ppt_x</p:attrName>
                                        </p:attrNameLst>
                                      </p:cBhvr>
                                      <p:tavLst>
                                        <p:tav tm="0">
                                          <p:val>
                                            <p:strVal val="#ppt_x"/>
                                          </p:val>
                                        </p:tav>
                                        <p:tav tm="100000">
                                          <p:val>
                                            <p:strVal val="#ppt_x"/>
                                          </p:val>
                                        </p:tav>
                                      </p:tavLst>
                                    </p:anim>
                                    <p:anim calcmode="lin" valueType="num">
                                      <p:cBhvr additive="base">
                                        <p:cTn id="115"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0" grpId="0" build="p"/>
      <p:bldP spid="391" grpId="0" build="p"/>
      <p:bldP spid="392" grpId="0" build="p"/>
      <p:bldP spid="393" grpId="0" build="p"/>
      <p:bldP spid="394" grpId="0" build="p"/>
      <p:bldP spid="395" grpId="0" build="p"/>
      <p:bldP spid="3" grpId="0"/>
      <p:bldP spid="26" grpId="0" animBg="1"/>
      <p:bldP spid="27" grpId="0"/>
      <p:bldP spid="3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Arrow Connector 27">
            <a:extLst>
              <a:ext uri="{FF2B5EF4-FFF2-40B4-BE49-F238E27FC236}">
                <a16:creationId xmlns:a16="http://schemas.microsoft.com/office/drawing/2014/main" id="{EA493497-2D42-47D3-807D-1EF0CFFD0403}"/>
              </a:ext>
            </a:extLst>
          </p:cNvPr>
          <p:cNvCxnSpPr>
            <a:cxnSpLocks/>
            <a:stCxn id="8" idx="1"/>
            <a:endCxn id="12" idx="3"/>
          </p:cNvCxnSpPr>
          <p:nvPr/>
        </p:nvCxnSpPr>
        <p:spPr>
          <a:xfrm flipH="1" flipV="1">
            <a:off x="3436055" y="1298222"/>
            <a:ext cx="1622787" cy="198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8F384ECF-8886-42D2-917F-A948C8660E7B}"/>
              </a:ext>
            </a:extLst>
          </p:cNvPr>
          <p:cNvCxnSpPr>
            <a:cxnSpLocks/>
            <a:stCxn id="14" idx="3"/>
          </p:cNvCxnSpPr>
          <p:nvPr/>
        </p:nvCxnSpPr>
        <p:spPr>
          <a:xfrm>
            <a:off x="3450171" y="3115733"/>
            <a:ext cx="2383360"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EC7C1A01-DBC3-4685-B4F6-8C3B0295C7B2}"/>
              </a:ext>
            </a:extLst>
          </p:cNvPr>
          <p:cNvCxnSpPr>
            <a:cxnSpLocks/>
          </p:cNvCxnSpPr>
          <p:nvPr/>
        </p:nvCxnSpPr>
        <p:spPr>
          <a:xfrm>
            <a:off x="3325287" y="3325453"/>
            <a:ext cx="2633127" cy="1123401"/>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 name="Flowchart: Process 7">
            <a:extLst>
              <a:ext uri="{FF2B5EF4-FFF2-40B4-BE49-F238E27FC236}">
                <a16:creationId xmlns:a16="http://schemas.microsoft.com/office/drawing/2014/main" id="{E2187D7C-B9AF-42F4-A798-11A6974278CF}"/>
              </a:ext>
            </a:extLst>
          </p:cNvPr>
          <p:cNvSpPr/>
          <p:nvPr/>
        </p:nvSpPr>
        <p:spPr>
          <a:xfrm>
            <a:off x="5058842" y="763098"/>
            <a:ext cx="1924757" cy="1074208"/>
          </a:xfrm>
          <a:prstGeom prst="flowChartProcess">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solidFill>
                  <a:sysClr val="windowText" lastClr="000000"/>
                </a:solidFill>
              </a:rPr>
              <a:t>System</a:t>
            </a:r>
          </a:p>
        </p:txBody>
      </p:sp>
      <p:sp>
        <p:nvSpPr>
          <p:cNvPr id="12" name="Flowchart: Preparation 11">
            <a:extLst>
              <a:ext uri="{FF2B5EF4-FFF2-40B4-BE49-F238E27FC236}">
                <a16:creationId xmlns:a16="http://schemas.microsoft.com/office/drawing/2014/main" id="{BBA65FA7-BCBA-41F0-950C-F934C50A6235}"/>
              </a:ext>
            </a:extLst>
          </p:cNvPr>
          <p:cNvSpPr/>
          <p:nvPr/>
        </p:nvSpPr>
        <p:spPr>
          <a:xfrm>
            <a:off x="2262011" y="1016000"/>
            <a:ext cx="1174044" cy="564444"/>
          </a:xfrm>
          <a:prstGeom prst="flowChartPreparati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solidFill>
                  <a:sysClr val="windowText" lastClr="000000"/>
                </a:solidFill>
              </a:rPr>
              <a:t>Admin</a:t>
            </a:r>
          </a:p>
        </p:txBody>
      </p:sp>
      <p:cxnSp>
        <p:nvCxnSpPr>
          <p:cNvPr id="3" name="Straight Arrow Connector 2">
            <a:extLst>
              <a:ext uri="{FF2B5EF4-FFF2-40B4-BE49-F238E27FC236}">
                <a16:creationId xmlns:a16="http://schemas.microsoft.com/office/drawing/2014/main" id="{E34A8EE6-75B9-4A88-AC7C-57439245F098}"/>
              </a:ext>
            </a:extLst>
          </p:cNvPr>
          <p:cNvCxnSpPr>
            <a:cxnSpLocks/>
            <a:stCxn id="12" idx="2"/>
          </p:cNvCxnSpPr>
          <p:nvPr/>
        </p:nvCxnSpPr>
        <p:spPr>
          <a:xfrm>
            <a:off x="2849033" y="1580444"/>
            <a:ext cx="0" cy="125306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 name="Diamond 5">
            <a:extLst>
              <a:ext uri="{FF2B5EF4-FFF2-40B4-BE49-F238E27FC236}">
                <a16:creationId xmlns:a16="http://schemas.microsoft.com/office/drawing/2014/main" id="{4E3B9398-58B6-4FD3-B737-8178A26C11B5}"/>
              </a:ext>
            </a:extLst>
          </p:cNvPr>
          <p:cNvSpPr/>
          <p:nvPr/>
        </p:nvSpPr>
        <p:spPr>
          <a:xfrm>
            <a:off x="3660426" y="1016000"/>
            <a:ext cx="1174044" cy="56444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solidFill>
                  <a:sysClr val="windowText" lastClr="000000"/>
                </a:solidFill>
              </a:rPr>
              <a:t>has</a:t>
            </a:r>
          </a:p>
        </p:txBody>
      </p:sp>
      <p:sp>
        <p:nvSpPr>
          <p:cNvPr id="13" name="Diamond 12">
            <a:extLst>
              <a:ext uri="{FF2B5EF4-FFF2-40B4-BE49-F238E27FC236}">
                <a16:creationId xmlns:a16="http://schemas.microsoft.com/office/drawing/2014/main" id="{08E5AEA9-6653-428B-BA04-8101A8C6F36B}"/>
              </a:ext>
            </a:extLst>
          </p:cNvPr>
          <p:cNvSpPr/>
          <p:nvPr/>
        </p:nvSpPr>
        <p:spPr>
          <a:xfrm>
            <a:off x="2262011" y="1835324"/>
            <a:ext cx="1174044" cy="56444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solidFill>
                  <a:sysClr val="windowText" lastClr="000000"/>
                </a:solidFill>
              </a:rPr>
              <a:t>adds</a:t>
            </a:r>
          </a:p>
        </p:txBody>
      </p:sp>
      <p:sp>
        <p:nvSpPr>
          <p:cNvPr id="14" name="Flowchart: Preparation 13">
            <a:extLst>
              <a:ext uri="{FF2B5EF4-FFF2-40B4-BE49-F238E27FC236}">
                <a16:creationId xmlns:a16="http://schemas.microsoft.com/office/drawing/2014/main" id="{CF3ADCC8-6BAE-4EF4-968F-EC42A6F41FB0}"/>
              </a:ext>
            </a:extLst>
          </p:cNvPr>
          <p:cNvSpPr/>
          <p:nvPr/>
        </p:nvSpPr>
        <p:spPr>
          <a:xfrm>
            <a:off x="2276127" y="2833511"/>
            <a:ext cx="1174044" cy="564444"/>
          </a:xfrm>
          <a:prstGeom prst="flowChartPreparati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solidFill>
                  <a:sysClr val="windowText" lastClr="000000"/>
                </a:solidFill>
              </a:rPr>
              <a:t>Agent</a:t>
            </a:r>
          </a:p>
        </p:txBody>
      </p:sp>
      <p:sp>
        <p:nvSpPr>
          <p:cNvPr id="15" name="Diamond 14">
            <a:extLst>
              <a:ext uri="{FF2B5EF4-FFF2-40B4-BE49-F238E27FC236}">
                <a16:creationId xmlns:a16="http://schemas.microsoft.com/office/drawing/2014/main" id="{70B2C211-A224-4F01-B724-9EF0B8ED1C92}"/>
              </a:ext>
            </a:extLst>
          </p:cNvPr>
          <p:cNvSpPr/>
          <p:nvPr/>
        </p:nvSpPr>
        <p:spPr>
          <a:xfrm>
            <a:off x="2257782" y="4323640"/>
            <a:ext cx="1174044" cy="56444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solidFill>
                  <a:sysClr val="windowText" lastClr="000000"/>
                </a:solidFill>
              </a:rPr>
              <a:t>adds</a:t>
            </a:r>
          </a:p>
        </p:txBody>
      </p:sp>
      <p:sp>
        <p:nvSpPr>
          <p:cNvPr id="16" name="Diamond 15">
            <a:extLst>
              <a:ext uri="{FF2B5EF4-FFF2-40B4-BE49-F238E27FC236}">
                <a16:creationId xmlns:a16="http://schemas.microsoft.com/office/drawing/2014/main" id="{66B92F58-0EA4-4DB8-BD5A-6DA214BBC4BA}"/>
              </a:ext>
            </a:extLst>
          </p:cNvPr>
          <p:cNvSpPr/>
          <p:nvPr/>
        </p:nvSpPr>
        <p:spPr>
          <a:xfrm>
            <a:off x="3984978" y="2833511"/>
            <a:ext cx="1174044" cy="56444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solidFill>
                  <a:sysClr val="windowText" lastClr="000000"/>
                </a:solidFill>
              </a:rPr>
              <a:t>adds</a:t>
            </a:r>
          </a:p>
        </p:txBody>
      </p:sp>
      <p:cxnSp>
        <p:nvCxnSpPr>
          <p:cNvPr id="18" name="Straight Arrow Connector 17">
            <a:extLst>
              <a:ext uri="{FF2B5EF4-FFF2-40B4-BE49-F238E27FC236}">
                <a16:creationId xmlns:a16="http://schemas.microsoft.com/office/drawing/2014/main" id="{FF8464F1-F875-4028-940D-040287D2D5FA}"/>
              </a:ext>
            </a:extLst>
          </p:cNvPr>
          <p:cNvCxnSpPr>
            <a:cxnSpLocks/>
            <a:endCxn id="15" idx="0"/>
          </p:cNvCxnSpPr>
          <p:nvPr/>
        </p:nvCxnSpPr>
        <p:spPr>
          <a:xfrm>
            <a:off x="2844804" y="3115733"/>
            <a:ext cx="0" cy="120790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1" name="Flowchart: Preparation 30">
            <a:extLst>
              <a:ext uri="{FF2B5EF4-FFF2-40B4-BE49-F238E27FC236}">
                <a16:creationId xmlns:a16="http://schemas.microsoft.com/office/drawing/2014/main" id="{B6571EA3-5242-4213-A370-745914FF07D1}"/>
              </a:ext>
            </a:extLst>
          </p:cNvPr>
          <p:cNvSpPr/>
          <p:nvPr/>
        </p:nvSpPr>
        <p:spPr>
          <a:xfrm>
            <a:off x="5833531" y="2833511"/>
            <a:ext cx="1284110" cy="564444"/>
          </a:xfrm>
          <a:prstGeom prst="flowChartPreparati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solidFill>
                  <a:sysClr val="windowText" lastClr="000000"/>
                </a:solidFill>
              </a:rPr>
              <a:t>Listing</a:t>
            </a:r>
          </a:p>
        </p:txBody>
      </p:sp>
      <p:cxnSp>
        <p:nvCxnSpPr>
          <p:cNvPr id="34" name="Straight Arrow Connector 33">
            <a:extLst>
              <a:ext uri="{FF2B5EF4-FFF2-40B4-BE49-F238E27FC236}">
                <a16:creationId xmlns:a16="http://schemas.microsoft.com/office/drawing/2014/main" id="{946F9D1F-AFFF-4943-B8C8-3935D548E766}"/>
              </a:ext>
            </a:extLst>
          </p:cNvPr>
          <p:cNvCxnSpPr>
            <a:cxnSpLocks/>
            <a:stCxn id="15" idx="3"/>
            <a:endCxn id="39" idx="1"/>
          </p:cNvCxnSpPr>
          <p:nvPr/>
        </p:nvCxnSpPr>
        <p:spPr>
          <a:xfrm>
            <a:off x="3431826" y="4605862"/>
            <a:ext cx="2401705" cy="313"/>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39" name="Flowchart: Preparation 38">
            <a:extLst>
              <a:ext uri="{FF2B5EF4-FFF2-40B4-BE49-F238E27FC236}">
                <a16:creationId xmlns:a16="http://schemas.microsoft.com/office/drawing/2014/main" id="{934698A8-4270-4178-A59E-355CA07D6B40}"/>
              </a:ext>
            </a:extLst>
          </p:cNvPr>
          <p:cNvSpPr/>
          <p:nvPr/>
        </p:nvSpPr>
        <p:spPr>
          <a:xfrm>
            <a:off x="5833531" y="4323953"/>
            <a:ext cx="1284110" cy="564444"/>
          </a:xfrm>
          <a:prstGeom prst="flowChartPreparation">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solidFill>
                  <a:sysClr val="windowText" lastClr="000000"/>
                </a:solidFill>
              </a:rPr>
              <a:t>Tenant</a:t>
            </a:r>
          </a:p>
        </p:txBody>
      </p:sp>
      <p:sp>
        <p:nvSpPr>
          <p:cNvPr id="49" name="Diamond 48">
            <a:extLst>
              <a:ext uri="{FF2B5EF4-FFF2-40B4-BE49-F238E27FC236}">
                <a16:creationId xmlns:a16="http://schemas.microsoft.com/office/drawing/2014/main" id="{E17CFFEB-83A3-415D-95D6-30EA1D4FF2F9}"/>
              </a:ext>
            </a:extLst>
          </p:cNvPr>
          <p:cNvSpPr/>
          <p:nvPr/>
        </p:nvSpPr>
        <p:spPr>
          <a:xfrm>
            <a:off x="3984978" y="3534459"/>
            <a:ext cx="1174044" cy="56444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solidFill>
                  <a:sysClr val="windowText" lastClr="000000"/>
                </a:solidFill>
              </a:rPr>
              <a:t>rates</a:t>
            </a:r>
          </a:p>
        </p:txBody>
      </p:sp>
      <p:cxnSp>
        <p:nvCxnSpPr>
          <p:cNvPr id="57" name="Straight Arrow Connector 56">
            <a:extLst>
              <a:ext uri="{FF2B5EF4-FFF2-40B4-BE49-F238E27FC236}">
                <a16:creationId xmlns:a16="http://schemas.microsoft.com/office/drawing/2014/main" id="{02E51001-D04E-47E7-B629-7A3D018142C4}"/>
              </a:ext>
            </a:extLst>
          </p:cNvPr>
          <p:cNvCxnSpPr>
            <a:cxnSpLocks/>
            <a:stCxn id="39" idx="0"/>
            <a:endCxn id="31" idx="2"/>
          </p:cNvCxnSpPr>
          <p:nvPr/>
        </p:nvCxnSpPr>
        <p:spPr>
          <a:xfrm flipV="1">
            <a:off x="6475586" y="3397955"/>
            <a:ext cx="0" cy="92599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59" name="Diamond 58">
            <a:extLst>
              <a:ext uri="{FF2B5EF4-FFF2-40B4-BE49-F238E27FC236}">
                <a16:creationId xmlns:a16="http://schemas.microsoft.com/office/drawing/2014/main" id="{C20664E3-41C5-4F65-B98B-8C910C2BF7ED}"/>
              </a:ext>
            </a:extLst>
          </p:cNvPr>
          <p:cNvSpPr/>
          <p:nvPr/>
        </p:nvSpPr>
        <p:spPr>
          <a:xfrm>
            <a:off x="5902683" y="3590017"/>
            <a:ext cx="1174044" cy="564444"/>
          </a:xfrm>
          <a:prstGeom prst="diamond">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dirty="0">
                <a:solidFill>
                  <a:sysClr val="windowText" lastClr="000000"/>
                </a:solidFill>
              </a:rPr>
              <a:t>rates</a:t>
            </a:r>
          </a:p>
        </p:txBody>
      </p:sp>
    </p:spTree>
    <p:extLst>
      <p:ext uri="{BB962C8B-B14F-4D97-AF65-F5344CB8AC3E}">
        <p14:creationId xmlns:p14="http://schemas.microsoft.com/office/powerpoint/2010/main" val="4221102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26" presetClass="entr" presetSubtype="0" fill="hold" nodeType="click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wipe(down)">
                                      <p:cBhvr>
                                        <p:cTn id="18" dur="580">
                                          <p:stCondLst>
                                            <p:cond delay="0"/>
                                          </p:stCondLst>
                                        </p:cTn>
                                        <p:tgtEl>
                                          <p:spTgt spid="28"/>
                                        </p:tgtEl>
                                      </p:cBhvr>
                                    </p:animEffect>
                                    <p:anim calcmode="lin" valueType="num">
                                      <p:cBhvr>
                                        <p:cTn id="19" dur="1822" tmFilter="0,0; 0.14,0.36; 0.43,0.73; 0.71,0.91; 1.0,1.0">
                                          <p:stCondLst>
                                            <p:cond delay="0"/>
                                          </p:stCondLst>
                                        </p:cTn>
                                        <p:tgtEl>
                                          <p:spTgt spid="28"/>
                                        </p:tgtEl>
                                        <p:attrNameLst>
                                          <p:attrName>ppt_x</p:attrName>
                                        </p:attrNameLst>
                                      </p:cBhvr>
                                      <p:tavLst>
                                        <p:tav tm="0">
                                          <p:val>
                                            <p:strVal val="#ppt_x-0.25"/>
                                          </p:val>
                                        </p:tav>
                                        <p:tav tm="100000">
                                          <p:val>
                                            <p:strVal val="#ppt_x"/>
                                          </p:val>
                                        </p:tav>
                                      </p:tavLst>
                                    </p:anim>
                                    <p:anim calcmode="lin" valueType="num">
                                      <p:cBhvr>
                                        <p:cTn id="20" dur="664" tmFilter="0.0,0.0; 0.25,0.07; 0.50,0.2; 0.75,0.467; 1.0,1.0">
                                          <p:stCondLst>
                                            <p:cond delay="0"/>
                                          </p:stCondLst>
                                        </p:cTn>
                                        <p:tgtEl>
                                          <p:spTgt spid="28"/>
                                        </p:tgtEl>
                                        <p:attrNameLst>
                                          <p:attrName>ppt_y</p:attrName>
                                        </p:attrNameLst>
                                      </p:cBhvr>
                                      <p:tavLst>
                                        <p:tav tm="0" fmla="#ppt_y-sin(pi*$)/3">
                                          <p:val>
                                            <p:fltVal val="0.5"/>
                                          </p:val>
                                        </p:tav>
                                        <p:tav tm="100000">
                                          <p:val>
                                            <p:fltVal val="1"/>
                                          </p:val>
                                        </p:tav>
                                      </p:tavLst>
                                    </p:anim>
                                    <p:anim calcmode="lin" valueType="num">
                                      <p:cBhvr>
                                        <p:cTn id="21" dur="664" tmFilter="0, 0; 0.125,0.2665; 0.25,0.4; 0.375,0.465; 0.5,0.5;  0.625,0.535; 0.75,0.6; 0.875,0.7335; 1,1">
                                          <p:stCondLst>
                                            <p:cond delay="664"/>
                                          </p:stCondLst>
                                        </p:cTn>
                                        <p:tgtEl>
                                          <p:spTgt spid="28"/>
                                        </p:tgtEl>
                                        <p:attrNameLst>
                                          <p:attrName>ppt_y</p:attrName>
                                        </p:attrNameLst>
                                      </p:cBhvr>
                                      <p:tavLst>
                                        <p:tav tm="0" fmla="#ppt_y-sin(pi*$)/9">
                                          <p:val>
                                            <p:fltVal val="0"/>
                                          </p:val>
                                        </p:tav>
                                        <p:tav tm="100000">
                                          <p:val>
                                            <p:fltVal val="1"/>
                                          </p:val>
                                        </p:tav>
                                      </p:tavLst>
                                    </p:anim>
                                    <p:anim calcmode="lin" valueType="num">
                                      <p:cBhvr>
                                        <p:cTn id="22" dur="332" tmFilter="0, 0; 0.125,0.2665; 0.25,0.4; 0.375,0.465; 0.5,0.5;  0.625,0.535; 0.75,0.6; 0.875,0.7335; 1,1">
                                          <p:stCondLst>
                                            <p:cond delay="1324"/>
                                          </p:stCondLst>
                                        </p:cTn>
                                        <p:tgtEl>
                                          <p:spTgt spid="28"/>
                                        </p:tgtEl>
                                        <p:attrNameLst>
                                          <p:attrName>ppt_y</p:attrName>
                                        </p:attrNameLst>
                                      </p:cBhvr>
                                      <p:tavLst>
                                        <p:tav tm="0" fmla="#ppt_y-sin(pi*$)/27">
                                          <p:val>
                                            <p:fltVal val="0"/>
                                          </p:val>
                                        </p:tav>
                                        <p:tav tm="100000">
                                          <p:val>
                                            <p:fltVal val="1"/>
                                          </p:val>
                                        </p:tav>
                                      </p:tavLst>
                                    </p:anim>
                                    <p:anim calcmode="lin" valueType="num">
                                      <p:cBhvr>
                                        <p:cTn id="23" dur="164" tmFilter="0, 0; 0.125,0.2665; 0.25,0.4; 0.375,0.465; 0.5,0.5;  0.625,0.535; 0.75,0.6; 0.875,0.7335; 1,1">
                                          <p:stCondLst>
                                            <p:cond delay="1656"/>
                                          </p:stCondLst>
                                        </p:cTn>
                                        <p:tgtEl>
                                          <p:spTgt spid="28"/>
                                        </p:tgtEl>
                                        <p:attrNameLst>
                                          <p:attrName>ppt_y</p:attrName>
                                        </p:attrNameLst>
                                      </p:cBhvr>
                                      <p:tavLst>
                                        <p:tav tm="0" fmla="#ppt_y-sin(pi*$)/81">
                                          <p:val>
                                            <p:fltVal val="0"/>
                                          </p:val>
                                        </p:tav>
                                        <p:tav tm="100000">
                                          <p:val>
                                            <p:fltVal val="1"/>
                                          </p:val>
                                        </p:tav>
                                      </p:tavLst>
                                    </p:anim>
                                    <p:animScale>
                                      <p:cBhvr>
                                        <p:cTn id="24" dur="26">
                                          <p:stCondLst>
                                            <p:cond delay="650"/>
                                          </p:stCondLst>
                                        </p:cTn>
                                        <p:tgtEl>
                                          <p:spTgt spid="28"/>
                                        </p:tgtEl>
                                      </p:cBhvr>
                                      <p:to x="100000" y="60000"/>
                                    </p:animScale>
                                    <p:animScale>
                                      <p:cBhvr>
                                        <p:cTn id="25" dur="166" decel="50000">
                                          <p:stCondLst>
                                            <p:cond delay="676"/>
                                          </p:stCondLst>
                                        </p:cTn>
                                        <p:tgtEl>
                                          <p:spTgt spid="28"/>
                                        </p:tgtEl>
                                      </p:cBhvr>
                                      <p:to x="100000" y="100000"/>
                                    </p:animScale>
                                    <p:animScale>
                                      <p:cBhvr>
                                        <p:cTn id="26" dur="26">
                                          <p:stCondLst>
                                            <p:cond delay="1312"/>
                                          </p:stCondLst>
                                        </p:cTn>
                                        <p:tgtEl>
                                          <p:spTgt spid="28"/>
                                        </p:tgtEl>
                                      </p:cBhvr>
                                      <p:to x="100000" y="80000"/>
                                    </p:animScale>
                                    <p:animScale>
                                      <p:cBhvr>
                                        <p:cTn id="27" dur="166" decel="50000">
                                          <p:stCondLst>
                                            <p:cond delay="1338"/>
                                          </p:stCondLst>
                                        </p:cTn>
                                        <p:tgtEl>
                                          <p:spTgt spid="28"/>
                                        </p:tgtEl>
                                      </p:cBhvr>
                                      <p:to x="100000" y="100000"/>
                                    </p:animScale>
                                    <p:animScale>
                                      <p:cBhvr>
                                        <p:cTn id="28" dur="26">
                                          <p:stCondLst>
                                            <p:cond delay="1642"/>
                                          </p:stCondLst>
                                        </p:cTn>
                                        <p:tgtEl>
                                          <p:spTgt spid="28"/>
                                        </p:tgtEl>
                                      </p:cBhvr>
                                      <p:to x="100000" y="90000"/>
                                    </p:animScale>
                                    <p:animScale>
                                      <p:cBhvr>
                                        <p:cTn id="29" dur="166" decel="50000">
                                          <p:stCondLst>
                                            <p:cond delay="1668"/>
                                          </p:stCondLst>
                                        </p:cTn>
                                        <p:tgtEl>
                                          <p:spTgt spid="28"/>
                                        </p:tgtEl>
                                      </p:cBhvr>
                                      <p:to x="100000" y="100000"/>
                                    </p:animScale>
                                    <p:animScale>
                                      <p:cBhvr>
                                        <p:cTn id="30" dur="26">
                                          <p:stCondLst>
                                            <p:cond delay="1808"/>
                                          </p:stCondLst>
                                        </p:cTn>
                                        <p:tgtEl>
                                          <p:spTgt spid="28"/>
                                        </p:tgtEl>
                                      </p:cBhvr>
                                      <p:to x="100000" y="95000"/>
                                    </p:animScale>
                                    <p:animScale>
                                      <p:cBhvr>
                                        <p:cTn id="31" dur="166" decel="50000">
                                          <p:stCondLst>
                                            <p:cond delay="1834"/>
                                          </p:stCondLst>
                                        </p:cTn>
                                        <p:tgtEl>
                                          <p:spTgt spid="28"/>
                                        </p:tgtEl>
                                      </p:cBhvr>
                                      <p:to x="100000" y="100000"/>
                                    </p:animScale>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12"/>
                                        </p:tgtEl>
                                        <p:attrNameLst>
                                          <p:attrName>style.visibility</p:attrName>
                                        </p:attrNameLst>
                                      </p:cBhvr>
                                      <p:to>
                                        <p:strVal val="visible"/>
                                      </p:to>
                                    </p:set>
                                    <p:anim calcmode="lin" valueType="num">
                                      <p:cBhvr additive="base">
                                        <p:cTn id="36" dur="500" fill="hold"/>
                                        <p:tgtEl>
                                          <p:spTgt spid="12"/>
                                        </p:tgtEl>
                                        <p:attrNameLst>
                                          <p:attrName>ppt_x</p:attrName>
                                        </p:attrNameLst>
                                      </p:cBhvr>
                                      <p:tavLst>
                                        <p:tav tm="0">
                                          <p:val>
                                            <p:strVal val="#ppt_x"/>
                                          </p:val>
                                        </p:tav>
                                        <p:tav tm="100000">
                                          <p:val>
                                            <p:strVal val="#ppt_x"/>
                                          </p:val>
                                        </p:tav>
                                      </p:tavLst>
                                    </p:anim>
                                    <p:anim calcmode="lin" valueType="num">
                                      <p:cBhvr additive="base">
                                        <p:cTn id="37"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down)">
                                      <p:cBhvr>
                                        <p:cTn id="42" dur="5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26" presetClass="entr" presetSubtype="0" fill="hold" nodeType="click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wipe(down)">
                                      <p:cBhvr>
                                        <p:cTn id="47" dur="580">
                                          <p:stCondLst>
                                            <p:cond delay="0"/>
                                          </p:stCondLst>
                                        </p:cTn>
                                        <p:tgtEl>
                                          <p:spTgt spid="3"/>
                                        </p:tgtEl>
                                      </p:cBhvr>
                                    </p:animEffect>
                                    <p:anim calcmode="lin" valueType="num">
                                      <p:cBhvr>
                                        <p:cTn id="4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4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5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5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5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53" dur="26">
                                          <p:stCondLst>
                                            <p:cond delay="650"/>
                                          </p:stCondLst>
                                        </p:cTn>
                                        <p:tgtEl>
                                          <p:spTgt spid="3"/>
                                        </p:tgtEl>
                                      </p:cBhvr>
                                      <p:to x="100000" y="60000"/>
                                    </p:animScale>
                                    <p:animScale>
                                      <p:cBhvr>
                                        <p:cTn id="54" dur="166" decel="50000">
                                          <p:stCondLst>
                                            <p:cond delay="676"/>
                                          </p:stCondLst>
                                        </p:cTn>
                                        <p:tgtEl>
                                          <p:spTgt spid="3"/>
                                        </p:tgtEl>
                                      </p:cBhvr>
                                      <p:to x="100000" y="100000"/>
                                    </p:animScale>
                                    <p:animScale>
                                      <p:cBhvr>
                                        <p:cTn id="55" dur="26">
                                          <p:stCondLst>
                                            <p:cond delay="1312"/>
                                          </p:stCondLst>
                                        </p:cTn>
                                        <p:tgtEl>
                                          <p:spTgt spid="3"/>
                                        </p:tgtEl>
                                      </p:cBhvr>
                                      <p:to x="100000" y="80000"/>
                                    </p:animScale>
                                    <p:animScale>
                                      <p:cBhvr>
                                        <p:cTn id="56" dur="166" decel="50000">
                                          <p:stCondLst>
                                            <p:cond delay="1338"/>
                                          </p:stCondLst>
                                        </p:cTn>
                                        <p:tgtEl>
                                          <p:spTgt spid="3"/>
                                        </p:tgtEl>
                                      </p:cBhvr>
                                      <p:to x="100000" y="100000"/>
                                    </p:animScale>
                                    <p:animScale>
                                      <p:cBhvr>
                                        <p:cTn id="57" dur="26">
                                          <p:stCondLst>
                                            <p:cond delay="1642"/>
                                          </p:stCondLst>
                                        </p:cTn>
                                        <p:tgtEl>
                                          <p:spTgt spid="3"/>
                                        </p:tgtEl>
                                      </p:cBhvr>
                                      <p:to x="100000" y="90000"/>
                                    </p:animScale>
                                    <p:animScale>
                                      <p:cBhvr>
                                        <p:cTn id="58" dur="166" decel="50000">
                                          <p:stCondLst>
                                            <p:cond delay="1668"/>
                                          </p:stCondLst>
                                        </p:cTn>
                                        <p:tgtEl>
                                          <p:spTgt spid="3"/>
                                        </p:tgtEl>
                                      </p:cBhvr>
                                      <p:to x="100000" y="100000"/>
                                    </p:animScale>
                                    <p:animScale>
                                      <p:cBhvr>
                                        <p:cTn id="59" dur="26">
                                          <p:stCondLst>
                                            <p:cond delay="1808"/>
                                          </p:stCondLst>
                                        </p:cTn>
                                        <p:tgtEl>
                                          <p:spTgt spid="3"/>
                                        </p:tgtEl>
                                      </p:cBhvr>
                                      <p:to x="100000" y="95000"/>
                                    </p:animScale>
                                    <p:animScale>
                                      <p:cBhvr>
                                        <p:cTn id="60" dur="166" decel="50000">
                                          <p:stCondLst>
                                            <p:cond delay="1834"/>
                                          </p:stCondLst>
                                        </p:cTn>
                                        <p:tgtEl>
                                          <p:spTgt spid="3"/>
                                        </p:tgtEl>
                                      </p:cBhvr>
                                      <p:to x="100000" y="100000"/>
                                    </p:animScale>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grpId="0" nodeType="clickEffect">
                                  <p:stCondLst>
                                    <p:cond delay="0"/>
                                  </p:stCondLst>
                                  <p:childTnLst>
                                    <p:set>
                                      <p:cBhvr>
                                        <p:cTn id="64" dur="1" fill="hold">
                                          <p:stCondLst>
                                            <p:cond delay="0"/>
                                          </p:stCondLst>
                                        </p:cTn>
                                        <p:tgtEl>
                                          <p:spTgt spid="14"/>
                                        </p:tgtEl>
                                        <p:attrNameLst>
                                          <p:attrName>style.visibility</p:attrName>
                                        </p:attrNameLst>
                                      </p:cBhvr>
                                      <p:to>
                                        <p:strVal val="visible"/>
                                      </p:to>
                                    </p:set>
                                    <p:anim calcmode="lin" valueType="num">
                                      <p:cBhvr additive="base">
                                        <p:cTn id="65" dur="500" fill="hold"/>
                                        <p:tgtEl>
                                          <p:spTgt spid="14"/>
                                        </p:tgtEl>
                                        <p:attrNameLst>
                                          <p:attrName>ppt_x</p:attrName>
                                        </p:attrNameLst>
                                      </p:cBhvr>
                                      <p:tavLst>
                                        <p:tav tm="0">
                                          <p:val>
                                            <p:strVal val="#ppt_x"/>
                                          </p:val>
                                        </p:tav>
                                        <p:tav tm="100000">
                                          <p:val>
                                            <p:strVal val="#ppt_x"/>
                                          </p:val>
                                        </p:tav>
                                      </p:tavLst>
                                    </p:anim>
                                    <p:anim calcmode="lin" valueType="num">
                                      <p:cBhvr additive="base">
                                        <p:cTn id="66"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2" presetClass="entr" presetSubtype="4" fill="hold" grpId="0" nodeType="clickEffect">
                                  <p:stCondLst>
                                    <p:cond delay="0"/>
                                  </p:stCondLst>
                                  <p:childTnLst>
                                    <p:set>
                                      <p:cBhvr>
                                        <p:cTn id="70" dur="1" fill="hold">
                                          <p:stCondLst>
                                            <p:cond delay="0"/>
                                          </p:stCondLst>
                                        </p:cTn>
                                        <p:tgtEl>
                                          <p:spTgt spid="16"/>
                                        </p:tgtEl>
                                        <p:attrNameLst>
                                          <p:attrName>style.visibility</p:attrName>
                                        </p:attrNameLst>
                                      </p:cBhvr>
                                      <p:to>
                                        <p:strVal val="visible"/>
                                      </p:to>
                                    </p:set>
                                    <p:animEffect transition="in" filter="wipe(down)">
                                      <p:cBhvr>
                                        <p:cTn id="71" dur="500"/>
                                        <p:tgtEl>
                                          <p:spTgt spid="16"/>
                                        </p:tgtEl>
                                      </p:cBhvr>
                                    </p:animEffect>
                                  </p:childTnLst>
                                </p:cTn>
                              </p:par>
                            </p:childTnLst>
                          </p:cTn>
                        </p:par>
                      </p:childTnLst>
                    </p:cTn>
                  </p:par>
                  <p:par>
                    <p:cTn id="72" fill="hold">
                      <p:stCondLst>
                        <p:cond delay="indefinite"/>
                      </p:stCondLst>
                      <p:childTnLst>
                        <p:par>
                          <p:cTn id="73" fill="hold">
                            <p:stCondLst>
                              <p:cond delay="0"/>
                            </p:stCondLst>
                            <p:childTnLst>
                              <p:par>
                                <p:cTn id="74" presetID="26" presetClass="entr" presetSubtype="0" fill="hold" nodeType="clickEffect">
                                  <p:stCondLst>
                                    <p:cond delay="0"/>
                                  </p:stCondLst>
                                  <p:childTnLst>
                                    <p:set>
                                      <p:cBhvr>
                                        <p:cTn id="75" dur="1" fill="hold">
                                          <p:stCondLst>
                                            <p:cond delay="0"/>
                                          </p:stCondLst>
                                        </p:cTn>
                                        <p:tgtEl>
                                          <p:spTgt spid="22"/>
                                        </p:tgtEl>
                                        <p:attrNameLst>
                                          <p:attrName>style.visibility</p:attrName>
                                        </p:attrNameLst>
                                      </p:cBhvr>
                                      <p:to>
                                        <p:strVal val="visible"/>
                                      </p:to>
                                    </p:set>
                                    <p:animEffect transition="in" filter="wipe(down)">
                                      <p:cBhvr>
                                        <p:cTn id="76" dur="580">
                                          <p:stCondLst>
                                            <p:cond delay="0"/>
                                          </p:stCondLst>
                                        </p:cTn>
                                        <p:tgtEl>
                                          <p:spTgt spid="22"/>
                                        </p:tgtEl>
                                      </p:cBhvr>
                                    </p:animEffect>
                                    <p:anim calcmode="lin" valueType="num">
                                      <p:cBhvr>
                                        <p:cTn id="77" dur="1822" tmFilter="0,0; 0.14,0.36; 0.43,0.73; 0.71,0.91; 1.0,1.0">
                                          <p:stCondLst>
                                            <p:cond delay="0"/>
                                          </p:stCondLst>
                                        </p:cTn>
                                        <p:tgtEl>
                                          <p:spTgt spid="22"/>
                                        </p:tgtEl>
                                        <p:attrNameLst>
                                          <p:attrName>ppt_x</p:attrName>
                                        </p:attrNameLst>
                                      </p:cBhvr>
                                      <p:tavLst>
                                        <p:tav tm="0">
                                          <p:val>
                                            <p:strVal val="#ppt_x-0.25"/>
                                          </p:val>
                                        </p:tav>
                                        <p:tav tm="100000">
                                          <p:val>
                                            <p:strVal val="#ppt_x"/>
                                          </p:val>
                                        </p:tav>
                                      </p:tavLst>
                                    </p:anim>
                                    <p:anim calcmode="lin" valueType="num">
                                      <p:cBhvr>
                                        <p:cTn id="78" dur="664" tmFilter="0.0,0.0; 0.25,0.07; 0.50,0.2; 0.75,0.467; 1.0,1.0">
                                          <p:stCondLst>
                                            <p:cond delay="0"/>
                                          </p:stCondLst>
                                        </p:cTn>
                                        <p:tgtEl>
                                          <p:spTgt spid="22"/>
                                        </p:tgtEl>
                                        <p:attrNameLst>
                                          <p:attrName>ppt_y</p:attrName>
                                        </p:attrNameLst>
                                      </p:cBhvr>
                                      <p:tavLst>
                                        <p:tav tm="0" fmla="#ppt_y-sin(pi*$)/3">
                                          <p:val>
                                            <p:fltVal val="0.5"/>
                                          </p:val>
                                        </p:tav>
                                        <p:tav tm="100000">
                                          <p:val>
                                            <p:fltVal val="1"/>
                                          </p:val>
                                        </p:tav>
                                      </p:tavLst>
                                    </p:anim>
                                    <p:anim calcmode="lin" valueType="num">
                                      <p:cBhvr>
                                        <p:cTn id="79" dur="664" tmFilter="0, 0; 0.125,0.2665; 0.25,0.4; 0.375,0.465; 0.5,0.5;  0.625,0.535; 0.75,0.6; 0.875,0.7335; 1,1">
                                          <p:stCondLst>
                                            <p:cond delay="664"/>
                                          </p:stCondLst>
                                        </p:cTn>
                                        <p:tgtEl>
                                          <p:spTgt spid="22"/>
                                        </p:tgtEl>
                                        <p:attrNameLst>
                                          <p:attrName>ppt_y</p:attrName>
                                        </p:attrNameLst>
                                      </p:cBhvr>
                                      <p:tavLst>
                                        <p:tav tm="0" fmla="#ppt_y-sin(pi*$)/9">
                                          <p:val>
                                            <p:fltVal val="0"/>
                                          </p:val>
                                        </p:tav>
                                        <p:tav tm="100000">
                                          <p:val>
                                            <p:fltVal val="1"/>
                                          </p:val>
                                        </p:tav>
                                      </p:tavLst>
                                    </p:anim>
                                    <p:anim calcmode="lin" valueType="num">
                                      <p:cBhvr>
                                        <p:cTn id="80" dur="332" tmFilter="0, 0; 0.125,0.2665; 0.25,0.4; 0.375,0.465; 0.5,0.5;  0.625,0.535; 0.75,0.6; 0.875,0.7335; 1,1">
                                          <p:stCondLst>
                                            <p:cond delay="1324"/>
                                          </p:stCondLst>
                                        </p:cTn>
                                        <p:tgtEl>
                                          <p:spTgt spid="22"/>
                                        </p:tgtEl>
                                        <p:attrNameLst>
                                          <p:attrName>ppt_y</p:attrName>
                                        </p:attrNameLst>
                                      </p:cBhvr>
                                      <p:tavLst>
                                        <p:tav tm="0" fmla="#ppt_y-sin(pi*$)/27">
                                          <p:val>
                                            <p:fltVal val="0"/>
                                          </p:val>
                                        </p:tav>
                                        <p:tav tm="100000">
                                          <p:val>
                                            <p:fltVal val="1"/>
                                          </p:val>
                                        </p:tav>
                                      </p:tavLst>
                                    </p:anim>
                                    <p:anim calcmode="lin" valueType="num">
                                      <p:cBhvr>
                                        <p:cTn id="81" dur="164" tmFilter="0, 0; 0.125,0.2665; 0.25,0.4; 0.375,0.465; 0.5,0.5;  0.625,0.535; 0.75,0.6; 0.875,0.7335; 1,1">
                                          <p:stCondLst>
                                            <p:cond delay="1656"/>
                                          </p:stCondLst>
                                        </p:cTn>
                                        <p:tgtEl>
                                          <p:spTgt spid="22"/>
                                        </p:tgtEl>
                                        <p:attrNameLst>
                                          <p:attrName>ppt_y</p:attrName>
                                        </p:attrNameLst>
                                      </p:cBhvr>
                                      <p:tavLst>
                                        <p:tav tm="0" fmla="#ppt_y-sin(pi*$)/81">
                                          <p:val>
                                            <p:fltVal val="0"/>
                                          </p:val>
                                        </p:tav>
                                        <p:tav tm="100000">
                                          <p:val>
                                            <p:fltVal val="1"/>
                                          </p:val>
                                        </p:tav>
                                      </p:tavLst>
                                    </p:anim>
                                    <p:animScale>
                                      <p:cBhvr>
                                        <p:cTn id="82" dur="26">
                                          <p:stCondLst>
                                            <p:cond delay="650"/>
                                          </p:stCondLst>
                                        </p:cTn>
                                        <p:tgtEl>
                                          <p:spTgt spid="22"/>
                                        </p:tgtEl>
                                      </p:cBhvr>
                                      <p:to x="100000" y="60000"/>
                                    </p:animScale>
                                    <p:animScale>
                                      <p:cBhvr>
                                        <p:cTn id="83" dur="166" decel="50000">
                                          <p:stCondLst>
                                            <p:cond delay="676"/>
                                          </p:stCondLst>
                                        </p:cTn>
                                        <p:tgtEl>
                                          <p:spTgt spid="22"/>
                                        </p:tgtEl>
                                      </p:cBhvr>
                                      <p:to x="100000" y="100000"/>
                                    </p:animScale>
                                    <p:animScale>
                                      <p:cBhvr>
                                        <p:cTn id="84" dur="26">
                                          <p:stCondLst>
                                            <p:cond delay="1312"/>
                                          </p:stCondLst>
                                        </p:cTn>
                                        <p:tgtEl>
                                          <p:spTgt spid="22"/>
                                        </p:tgtEl>
                                      </p:cBhvr>
                                      <p:to x="100000" y="80000"/>
                                    </p:animScale>
                                    <p:animScale>
                                      <p:cBhvr>
                                        <p:cTn id="85" dur="166" decel="50000">
                                          <p:stCondLst>
                                            <p:cond delay="1338"/>
                                          </p:stCondLst>
                                        </p:cTn>
                                        <p:tgtEl>
                                          <p:spTgt spid="22"/>
                                        </p:tgtEl>
                                      </p:cBhvr>
                                      <p:to x="100000" y="100000"/>
                                    </p:animScale>
                                    <p:animScale>
                                      <p:cBhvr>
                                        <p:cTn id="86" dur="26">
                                          <p:stCondLst>
                                            <p:cond delay="1642"/>
                                          </p:stCondLst>
                                        </p:cTn>
                                        <p:tgtEl>
                                          <p:spTgt spid="22"/>
                                        </p:tgtEl>
                                      </p:cBhvr>
                                      <p:to x="100000" y="90000"/>
                                    </p:animScale>
                                    <p:animScale>
                                      <p:cBhvr>
                                        <p:cTn id="87" dur="166" decel="50000">
                                          <p:stCondLst>
                                            <p:cond delay="1668"/>
                                          </p:stCondLst>
                                        </p:cTn>
                                        <p:tgtEl>
                                          <p:spTgt spid="22"/>
                                        </p:tgtEl>
                                      </p:cBhvr>
                                      <p:to x="100000" y="100000"/>
                                    </p:animScale>
                                    <p:animScale>
                                      <p:cBhvr>
                                        <p:cTn id="88" dur="26">
                                          <p:stCondLst>
                                            <p:cond delay="1808"/>
                                          </p:stCondLst>
                                        </p:cTn>
                                        <p:tgtEl>
                                          <p:spTgt spid="22"/>
                                        </p:tgtEl>
                                      </p:cBhvr>
                                      <p:to x="100000" y="95000"/>
                                    </p:animScale>
                                    <p:animScale>
                                      <p:cBhvr>
                                        <p:cTn id="89" dur="166" decel="50000">
                                          <p:stCondLst>
                                            <p:cond delay="1834"/>
                                          </p:stCondLst>
                                        </p:cTn>
                                        <p:tgtEl>
                                          <p:spTgt spid="22"/>
                                        </p:tgtEl>
                                      </p:cBhvr>
                                      <p:to x="100000" y="100000"/>
                                    </p:animScale>
                                  </p:childTnLst>
                                </p:cTn>
                              </p:par>
                            </p:childTnLst>
                          </p:cTn>
                        </p:par>
                      </p:childTnLst>
                    </p:cTn>
                  </p:par>
                  <p:par>
                    <p:cTn id="90" fill="hold">
                      <p:stCondLst>
                        <p:cond delay="indefinite"/>
                      </p:stCondLst>
                      <p:childTnLst>
                        <p:par>
                          <p:cTn id="91" fill="hold">
                            <p:stCondLst>
                              <p:cond delay="0"/>
                            </p:stCondLst>
                            <p:childTnLst>
                              <p:par>
                                <p:cTn id="92" presetID="2" presetClass="entr" presetSubtype="4" fill="hold" grpId="0" nodeType="clickEffect">
                                  <p:stCondLst>
                                    <p:cond delay="0"/>
                                  </p:stCondLst>
                                  <p:childTnLst>
                                    <p:set>
                                      <p:cBhvr>
                                        <p:cTn id="93" dur="1" fill="hold">
                                          <p:stCondLst>
                                            <p:cond delay="0"/>
                                          </p:stCondLst>
                                        </p:cTn>
                                        <p:tgtEl>
                                          <p:spTgt spid="31"/>
                                        </p:tgtEl>
                                        <p:attrNameLst>
                                          <p:attrName>style.visibility</p:attrName>
                                        </p:attrNameLst>
                                      </p:cBhvr>
                                      <p:to>
                                        <p:strVal val="visible"/>
                                      </p:to>
                                    </p:set>
                                    <p:anim calcmode="lin" valueType="num">
                                      <p:cBhvr additive="base">
                                        <p:cTn id="94" dur="500" fill="hold"/>
                                        <p:tgtEl>
                                          <p:spTgt spid="31"/>
                                        </p:tgtEl>
                                        <p:attrNameLst>
                                          <p:attrName>ppt_x</p:attrName>
                                        </p:attrNameLst>
                                      </p:cBhvr>
                                      <p:tavLst>
                                        <p:tav tm="0">
                                          <p:val>
                                            <p:strVal val="#ppt_x"/>
                                          </p:val>
                                        </p:tav>
                                        <p:tav tm="100000">
                                          <p:val>
                                            <p:strVal val="#ppt_x"/>
                                          </p:val>
                                        </p:tav>
                                      </p:tavLst>
                                    </p:anim>
                                    <p:anim calcmode="lin" valueType="num">
                                      <p:cBhvr additive="base">
                                        <p:cTn id="95"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96" fill="hold">
                      <p:stCondLst>
                        <p:cond delay="indefinite"/>
                      </p:stCondLst>
                      <p:childTnLst>
                        <p:par>
                          <p:cTn id="97" fill="hold">
                            <p:stCondLst>
                              <p:cond delay="0"/>
                            </p:stCondLst>
                            <p:childTnLst>
                              <p:par>
                                <p:cTn id="98" presetID="26" presetClass="entr" presetSubtype="0" fill="hold" nodeType="clickEffect">
                                  <p:stCondLst>
                                    <p:cond delay="0"/>
                                  </p:stCondLst>
                                  <p:childTnLst>
                                    <p:set>
                                      <p:cBhvr>
                                        <p:cTn id="99" dur="1" fill="hold">
                                          <p:stCondLst>
                                            <p:cond delay="0"/>
                                          </p:stCondLst>
                                        </p:cTn>
                                        <p:tgtEl>
                                          <p:spTgt spid="18"/>
                                        </p:tgtEl>
                                        <p:attrNameLst>
                                          <p:attrName>style.visibility</p:attrName>
                                        </p:attrNameLst>
                                      </p:cBhvr>
                                      <p:to>
                                        <p:strVal val="visible"/>
                                      </p:to>
                                    </p:set>
                                    <p:animEffect transition="in" filter="wipe(down)">
                                      <p:cBhvr>
                                        <p:cTn id="100" dur="580">
                                          <p:stCondLst>
                                            <p:cond delay="0"/>
                                          </p:stCondLst>
                                        </p:cTn>
                                        <p:tgtEl>
                                          <p:spTgt spid="18"/>
                                        </p:tgtEl>
                                      </p:cBhvr>
                                    </p:animEffect>
                                    <p:anim calcmode="lin" valueType="num">
                                      <p:cBhvr>
                                        <p:cTn id="101" dur="182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102" dur="664"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103" dur="664" tmFilter="0, 0; 0.125,0.2665; 0.25,0.4; 0.375,0.465; 0.5,0.5;  0.625,0.535; 0.75,0.6; 0.875,0.7335; 1,1">
                                          <p:stCondLst>
                                            <p:cond delay="664"/>
                                          </p:stCondLst>
                                        </p:cTn>
                                        <p:tgtEl>
                                          <p:spTgt spid="18"/>
                                        </p:tgtEl>
                                        <p:attrNameLst>
                                          <p:attrName>ppt_y</p:attrName>
                                        </p:attrNameLst>
                                      </p:cBhvr>
                                      <p:tavLst>
                                        <p:tav tm="0" fmla="#ppt_y-sin(pi*$)/9">
                                          <p:val>
                                            <p:fltVal val="0"/>
                                          </p:val>
                                        </p:tav>
                                        <p:tav tm="100000">
                                          <p:val>
                                            <p:fltVal val="1"/>
                                          </p:val>
                                        </p:tav>
                                      </p:tavLst>
                                    </p:anim>
                                    <p:anim calcmode="lin" valueType="num">
                                      <p:cBhvr>
                                        <p:cTn id="104" dur="332" tmFilter="0, 0; 0.125,0.2665; 0.25,0.4; 0.375,0.465; 0.5,0.5;  0.625,0.535; 0.75,0.6; 0.875,0.7335; 1,1">
                                          <p:stCondLst>
                                            <p:cond delay="1324"/>
                                          </p:stCondLst>
                                        </p:cTn>
                                        <p:tgtEl>
                                          <p:spTgt spid="18"/>
                                        </p:tgtEl>
                                        <p:attrNameLst>
                                          <p:attrName>ppt_y</p:attrName>
                                        </p:attrNameLst>
                                      </p:cBhvr>
                                      <p:tavLst>
                                        <p:tav tm="0" fmla="#ppt_y-sin(pi*$)/27">
                                          <p:val>
                                            <p:fltVal val="0"/>
                                          </p:val>
                                        </p:tav>
                                        <p:tav tm="100000">
                                          <p:val>
                                            <p:fltVal val="1"/>
                                          </p:val>
                                        </p:tav>
                                      </p:tavLst>
                                    </p:anim>
                                    <p:anim calcmode="lin" valueType="num">
                                      <p:cBhvr>
                                        <p:cTn id="105" dur="164" tmFilter="0, 0; 0.125,0.2665; 0.25,0.4; 0.375,0.465; 0.5,0.5;  0.625,0.535; 0.75,0.6; 0.875,0.7335; 1,1">
                                          <p:stCondLst>
                                            <p:cond delay="1656"/>
                                          </p:stCondLst>
                                        </p:cTn>
                                        <p:tgtEl>
                                          <p:spTgt spid="18"/>
                                        </p:tgtEl>
                                        <p:attrNameLst>
                                          <p:attrName>ppt_y</p:attrName>
                                        </p:attrNameLst>
                                      </p:cBhvr>
                                      <p:tavLst>
                                        <p:tav tm="0" fmla="#ppt_y-sin(pi*$)/81">
                                          <p:val>
                                            <p:fltVal val="0"/>
                                          </p:val>
                                        </p:tav>
                                        <p:tav tm="100000">
                                          <p:val>
                                            <p:fltVal val="1"/>
                                          </p:val>
                                        </p:tav>
                                      </p:tavLst>
                                    </p:anim>
                                    <p:animScale>
                                      <p:cBhvr>
                                        <p:cTn id="106" dur="26">
                                          <p:stCondLst>
                                            <p:cond delay="650"/>
                                          </p:stCondLst>
                                        </p:cTn>
                                        <p:tgtEl>
                                          <p:spTgt spid="18"/>
                                        </p:tgtEl>
                                      </p:cBhvr>
                                      <p:to x="100000" y="60000"/>
                                    </p:animScale>
                                    <p:animScale>
                                      <p:cBhvr>
                                        <p:cTn id="107" dur="166" decel="50000">
                                          <p:stCondLst>
                                            <p:cond delay="676"/>
                                          </p:stCondLst>
                                        </p:cTn>
                                        <p:tgtEl>
                                          <p:spTgt spid="18"/>
                                        </p:tgtEl>
                                      </p:cBhvr>
                                      <p:to x="100000" y="100000"/>
                                    </p:animScale>
                                    <p:animScale>
                                      <p:cBhvr>
                                        <p:cTn id="108" dur="26">
                                          <p:stCondLst>
                                            <p:cond delay="1312"/>
                                          </p:stCondLst>
                                        </p:cTn>
                                        <p:tgtEl>
                                          <p:spTgt spid="18"/>
                                        </p:tgtEl>
                                      </p:cBhvr>
                                      <p:to x="100000" y="80000"/>
                                    </p:animScale>
                                    <p:animScale>
                                      <p:cBhvr>
                                        <p:cTn id="109" dur="166" decel="50000">
                                          <p:stCondLst>
                                            <p:cond delay="1338"/>
                                          </p:stCondLst>
                                        </p:cTn>
                                        <p:tgtEl>
                                          <p:spTgt spid="18"/>
                                        </p:tgtEl>
                                      </p:cBhvr>
                                      <p:to x="100000" y="100000"/>
                                    </p:animScale>
                                    <p:animScale>
                                      <p:cBhvr>
                                        <p:cTn id="110" dur="26">
                                          <p:stCondLst>
                                            <p:cond delay="1642"/>
                                          </p:stCondLst>
                                        </p:cTn>
                                        <p:tgtEl>
                                          <p:spTgt spid="18"/>
                                        </p:tgtEl>
                                      </p:cBhvr>
                                      <p:to x="100000" y="90000"/>
                                    </p:animScale>
                                    <p:animScale>
                                      <p:cBhvr>
                                        <p:cTn id="111" dur="166" decel="50000">
                                          <p:stCondLst>
                                            <p:cond delay="1668"/>
                                          </p:stCondLst>
                                        </p:cTn>
                                        <p:tgtEl>
                                          <p:spTgt spid="18"/>
                                        </p:tgtEl>
                                      </p:cBhvr>
                                      <p:to x="100000" y="100000"/>
                                    </p:animScale>
                                    <p:animScale>
                                      <p:cBhvr>
                                        <p:cTn id="112" dur="26">
                                          <p:stCondLst>
                                            <p:cond delay="1808"/>
                                          </p:stCondLst>
                                        </p:cTn>
                                        <p:tgtEl>
                                          <p:spTgt spid="18"/>
                                        </p:tgtEl>
                                      </p:cBhvr>
                                      <p:to x="100000" y="95000"/>
                                    </p:animScale>
                                    <p:animScale>
                                      <p:cBhvr>
                                        <p:cTn id="113" dur="166" decel="50000">
                                          <p:stCondLst>
                                            <p:cond delay="1834"/>
                                          </p:stCondLst>
                                        </p:cTn>
                                        <p:tgtEl>
                                          <p:spTgt spid="18"/>
                                        </p:tgtEl>
                                      </p:cBhvr>
                                      <p:to x="100000" y="100000"/>
                                    </p:animScale>
                                  </p:childTnLst>
                                </p:cTn>
                              </p:par>
                            </p:childTnLst>
                          </p:cTn>
                        </p:par>
                      </p:childTnLst>
                    </p:cTn>
                  </p:par>
                  <p:par>
                    <p:cTn id="114" fill="hold">
                      <p:stCondLst>
                        <p:cond delay="indefinite"/>
                      </p:stCondLst>
                      <p:childTnLst>
                        <p:par>
                          <p:cTn id="115" fill="hold">
                            <p:stCondLst>
                              <p:cond delay="0"/>
                            </p:stCondLst>
                            <p:childTnLst>
                              <p:par>
                                <p:cTn id="116" presetID="22" presetClass="entr" presetSubtype="4" fill="hold" grpId="0" nodeType="clickEffect">
                                  <p:stCondLst>
                                    <p:cond delay="0"/>
                                  </p:stCondLst>
                                  <p:childTnLst>
                                    <p:set>
                                      <p:cBhvr>
                                        <p:cTn id="117" dur="1" fill="hold">
                                          <p:stCondLst>
                                            <p:cond delay="0"/>
                                          </p:stCondLst>
                                        </p:cTn>
                                        <p:tgtEl>
                                          <p:spTgt spid="15"/>
                                        </p:tgtEl>
                                        <p:attrNameLst>
                                          <p:attrName>style.visibility</p:attrName>
                                        </p:attrNameLst>
                                      </p:cBhvr>
                                      <p:to>
                                        <p:strVal val="visible"/>
                                      </p:to>
                                    </p:set>
                                    <p:animEffect transition="in" filter="wipe(down)">
                                      <p:cBhvr>
                                        <p:cTn id="118" dur="500"/>
                                        <p:tgtEl>
                                          <p:spTgt spid="15"/>
                                        </p:tgtEl>
                                      </p:cBhvr>
                                    </p:animEffect>
                                  </p:childTnLst>
                                </p:cTn>
                              </p:par>
                            </p:childTnLst>
                          </p:cTn>
                        </p:par>
                      </p:childTnLst>
                    </p:cTn>
                  </p:par>
                  <p:par>
                    <p:cTn id="119" fill="hold">
                      <p:stCondLst>
                        <p:cond delay="indefinite"/>
                      </p:stCondLst>
                      <p:childTnLst>
                        <p:par>
                          <p:cTn id="120" fill="hold">
                            <p:stCondLst>
                              <p:cond delay="0"/>
                            </p:stCondLst>
                            <p:childTnLst>
                              <p:par>
                                <p:cTn id="121" presetID="26" presetClass="entr" presetSubtype="0" fill="hold" nodeType="clickEffect">
                                  <p:stCondLst>
                                    <p:cond delay="0"/>
                                  </p:stCondLst>
                                  <p:childTnLst>
                                    <p:set>
                                      <p:cBhvr>
                                        <p:cTn id="122" dur="1" fill="hold">
                                          <p:stCondLst>
                                            <p:cond delay="0"/>
                                          </p:stCondLst>
                                        </p:cTn>
                                        <p:tgtEl>
                                          <p:spTgt spid="34"/>
                                        </p:tgtEl>
                                        <p:attrNameLst>
                                          <p:attrName>style.visibility</p:attrName>
                                        </p:attrNameLst>
                                      </p:cBhvr>
                                      <p:to>
                                        <p:strVal val="visible"/>
                                      </p:to>
                                    </p:set>
                                    <p:animEffect transition="in" filter="wipe(down)">
                                      <p:cBhvr>
                                        <p:cTn id="123" dur="580">
                                          <p:stCondLst>
                                            <p:cond delay="0"/>
                                          </p:stCondLst>
                                        </p:cTn>
                                        <p:tgtEl>
                                          <p:spTgt spid="34"/>
                                        </p:tgtEl>
                                      </p:cBhvr>
                                    </p:animEffect>
                                    <p:anim calcmode="lin" valueType="num">
                                      <p:cBhvr>
                                        <p:cTn id="124" dur="1822" tmFilter="0,0; 0.14,0.36; 0.43,0.73; 0.71,0.91; 1.0,1.0">
                                          <p:stCondLst>
                                            <p:cond delay="0"/>
                                          </p:stCondLst>
                                        </p:cTn>
                                        <p:tgtEl>
                                          <p:spTgt spid="34"/>
                                        </p:tgtEl>
                                        <p:attrNameLst>
                                          <p:attrName>ppt_x</p:attrName>
                                        </p:attrNameLst>
                                      </p:cBhvr>
                                      <p:tavLst>
                                        <p:tav tm="0">
                                          <p:val>
                                            <p:strVal val="#ppt_x-0.25"/>
                                          </p:val>
                                        </p:tav>
                                        <p:tav tm="100000">
                                          <p:val>
                                            <p:strVal val="#ppt_x"/>
                                          </p:val>
                                        </p:tav>
                                      </p:tavLst>
                                    </p:anim>
                                    <p:anim calcmode="lin" valueType="num">
                                      <p:cBhvr>
                                        <p:cTn id="125" dur="664" tmFilter="0.0,0.0; 0.25,0.07; 0.50,0.2; 0.75,0.467; 1.0,1.0">
                                          <p:stCondLst>
                                            <p:cond delay="0"/>
                                          </p:stCondLst>
                                        </p:cTn>
                                        <p:tgtEl>
                                          <p:spTgt spid="34"/>
                                        </p:tgtEl>
                                        <p:attrNameLst>
                                          <p:attrName>ppt_y</p:attrName>
                                        </p:attrNameLst>
                                      </p:cBhvr>
                                      <p:tavLst>
                                        <p:tav tm="0" fmla="#ppt_y-sin(pi*$)/3">
                                          <p:val>
                                            <p:fltVal val="0.5"/>
                                          </p:val>
                                        </p:tav>
                                        <p:tav tm="100000">
                                          <p:val>
                                            <p:fltVal val="1"/>
                                          </p:val>
                                        </p:tav>
                                      </p:tavLst>
                                    </p:anim>
                                    <p:anim calcmode="lin" valueType="num">
                                      <p:cBhvr>
                                        <p:cTn id="126" dur="664" tmFilter="0, 0; 0.125,0.2665; 0.25,0.4; 0.375,0.465; 0.5,0.5;  0.625,0.535; 0.75,0.6; 0.875,0.7335; 1,1">
                                          <p:stCondLst>
                                            <p:cond delay="664"/>
                                          </p:stCondLst>
                                        </p:cTn>
                                        <p:tgtEl>
                                          <p:spTgt spid="34"/>
                                        </p:tgtEl>
                                        <p:attrNameLst>
                                          <p:attrName>ppt_y</p:attrName>
                                        </p:attrNameLst>
                                      </p:cBhvr>
                                      <p:tavLst>
                                        <p:tav tm="0" fmla="#ppt_y-sin(pi*$)/9">
                                          <p:val>
                                            <p:fltVal val="0"/>
                                          </p:val>
                                        </p:tav>
                                        <p:tav tm="100000">
                                          <p:val>
                                            <p:fltVal val="1"/>
                                          </p:val>
                                        </p:tav>
                                      </p:tavLst>
                                    </p:anim>
                                    <p:anim calcmode="lin" valueType="num">
                                      <p:cBhvr>
                                        <p:cTn id="127" dur="332" tmFilter="0, 0; 0.125,0.2665; 0.25,0.4; 0.375,0.465; 0.5,0.5;  0.625,0.535; 0.75,0.6; 0.875,0.7335; 1,1">
                                          <p:stCondLst>
                                            <p:cond delay="1324"/>
                                          </p:stCondLst>
                                        </p:cTn>
                                        <p:tgtEl>
                                          <p:spTgt spid="34"/>
                                        </p:tgtEl>
                                        <p:attrNameLst>
                                          <p:attrName>ppt_y</p:attrName>
                                        </p:attrNameLst>
                                      </p:cBhvr>
                                      <p:tavLst>
                                        <p:tav tm="0" fmla="#ppt_y-sin(pi*$)/27">
                                          <p:val>
                                            <p:fltVal val="0"/>
                                          </p:val>
                                        </p:tav>
                                        <p:tav tm="100000">
                                          <p:val>
                                            <p:fltVal val="1"/>
                                          </p:val>
                                        </p:tav>
                                      </p:tavLst>
                                    </p:anim>
                                    <p:anim calcmode="lin" valueType="num">
                                      <p:cBhvr>
                                        <p:cTn id="128" dur="164" tmFilter="0, 0; 0.125,0.2665; 0.25,0.4; 0.375,0.465; 0.5,0.5;  0.625,0.535; 0.75,0.6; 0.875,0.7335; 1,1">
                                          <p:stCondLst>
                                            <p:cond delay="1656"/>
                                          </p:stCondLst>
                                        </p:cTn>
                                        <p:tgtEl>
                                          <p:spTgt spid="34"/>
                                        </p:tgtEl>
                                        <p:attrNameLst>
                                          <p:attrName>ppt_y</p:attrName>
                                        </p:attrNameLst>
                                      </p:cBhvr>
                                      <p:tavLst>
                                        <p:tav tm="0" fmla="#ppt_y-sin(pi*$)/81">
                                          <p:val>
                                            <p:fltVal val="0"/>
                                          </p:val>
                                        </p:tav>
                                        <p:tav tm="100000">
                                          <p:val>
                                            <p:fltVal val="1"/>
                                          </p:val>
                                        </p:tav>
                                      </p:tavLst>
                                    </p:anim>
                                    <p:animScale>
                                      <p:cBhvr>
                                        <p:cTn id="129" dur="26">
                                          <p:stCondLst>
                                            <p:cond delay="650"/>
                                          </p:stCondLst>
                                        </p:cTn>
                                        <p:tgtEl>
                                          <p:spTgt spid="34"/>
                                        </p:tgtEl>
                                      </p:cBhvr>
                                      <p:to x="100000" y="60000"/>
                                    </p:animScale>
                                    <p:animScale>
                                      <p:cBhvr>
                                        <p:cTn id="130" dur="166" decel="50000">
                                          <p:stCondLst>
                                            <p:cond delay="676"/>
                                          </p:stCondLst>
                                        </p:cTn>
                                        <p:tgtEl>
                                          <p:spTgt spid="34"/>
                                        </p:tgtEl>
                                      </p:cBhvr>
                                      <p:to x="100000" y="100000"/>
                                    </p:animScale>
                                    <p:animScale>
                                      <p:cBhvr>
                                        <p:cTn id="131" dur="26">
                                          <p:stCondLst>
                                            <p:cond delay="1312"/>
                                          </p:stCondLst>
                                        </p:cTn>
                                        <p:tgtEl>
                                          <p:spTgt spid="34"/>
                                        </p:tgtEl>
                                      </p:cBhvr>
                                      <p:to x="100000" y="80000"/>
                                    </p:animScale>
                                    <p:animScale>
                                      <p:cBhvr>
                                        <p:cTn id="132" dur="166" decel="50000">
                                          <p:stCondLst>
                                            <p:cond delay="1338"/>
                                          </p:stCondLst>
                                        </p:cTn>
                                        <p:tgtEl>
                                          <p:spTgt spid="34"/>
                                        </p:tgtEl>
                                      </p:cBhvr>
                                      <p:to x="100000" y="100000"/>
                                    </p:animScale>
                                    <p:animScale>
                                      <p:cBhvr>
                                        <p:cTn id="133" dur="26">
                                          <p:stCondLst>
                                            <p:cond delay="1642"/>
                                          </p:stCondLst>
                                        </p:cTn>
                                        <p:tgtEl>
                                          <p:spTgt spid="34"/>
                                        </p:tgtEl>
                                      </p:cBhvr>
                                      <p:to x="100000" y="90000"/>
                                    </p:animScale>
                                    <p:animScale>
                                      <p:cBhvr>
                                        <p:cTn id="134" dur="166" decel="50000">
                                          <p:stCondLst>
                                            <p:cond delay="1668"/>
                                          </p:stCondLst>
                                        </p:cTn>
                                        <p:tgtEl>
                                          <p:spTgt spid="34"/>
                                        </p:tgtEl>
                                      </p:cBhvr>
                                      <p:to x="100000" y="100000"/>
                                    </p:animScale>
                                    <p:animScale>
                                      <p:cBhvr>
                                        <p:cTn id="135" dur="26">
                                          <p:stCondLst>
                                            <p:cond delay="1808"/>
                                          </p:stCondLst>
                                        </p:cTn>
                                        <p:tgtEl>
                                          <p:spTgt spid="34"/>
                                        </p:tgtEl>
                                      </p:cBhvr>
                                      <p:to x="100000" y="95000"/>
                                    </p:animScale>
                                    <p:animScale>
                                      <p:cBhvr>
                                        <p:cTn id="136" dur="166" decel="50000">
                                          <p:stCondLst>
                                            <p:cond delay="1834"/>
                                          </p:stCondLst>
                                        </p:cTn>
                                        <p:tgtEl>
                                          <p:spTgt spid="34"/>
                                        </p:tgtEl>
                                      </p:cBhvr>
                                      <p:to x="100000" y="100000"/>
                                    </p:animScale>
                                  </p:childTnLst>
                                </p:cTn>
                              </p:par>
                            </p:childTnLst>
                          </p:cTn>
                        </p:par>
                      </p:childTnLst>
                    </p:cTn>
                  </p:par>
                  <p:par>
                    <p:cTn id="137" fill="hold">
                      <p:stCondLst>
                        <p:cond delay="indefinite"/>
                      </p:stCondLst>
                      <p:childTnLst>
                        <p:par>
                          <p:cTn id="138" fill="hold">
                            <p:stCondLst>
                              <p:cond delay="0"/>
                            </p:stCondLst>
                            <p:childTnLst>
                              <p:par>
                                <p:cTn id="139" presetID="2" presetClass="entr" presetSubtype="4" fill="hold" grpId="0" nodeType="clickEffect">
                                  <p:stCondLst>
                                    <p:cond delay="0"/>
                                  </p:stCondLst>
                                  <p:childTnLst>
                                    <p:set>
                                      <p:cBhvr>
                                        <p:cTn id="140" dur="1" fill="hold">
                                          <p:stCondLst>
                                            <p:cond delay="0"/>
                                          </p:stCondLst>
                                        </p:cTn>
                                        <p:tgtEl>
                                          <p:spTgt spid="39"/>
                                        </p:tgtEl>
                                        <p:attrNameLst>
                                          <p:attrName>style.visibility</p:attrName>
                                        </p:attrNameLst>
                                      </p:cBhvr>
                                      <p:to>
                                        <p:strVal val="visible"/>
                                      </p:to>
                                    </p:set>
                                    <p:anim calcmode="lin" valueType="num">
                                      <p:cBhvr additive="base">
                                        <p:cTn id="141" dur="500" fill="hold"/>
                                        <p:tgtEl>
                                          <p:spTgt spid="39"/>
                                        </p:tgtEl>
                                        <p:attrNameLst>
                                          <p:attrName>ppt_x</p:attrName>
                                        </p:attrNameLst>
                                      </p:cBhvr>
                                      <p:tavLst>
                                        <p:tav tm="0">
                                          <p:val>
                                            <p:strVal val="#ppt_x"/>
                                          </p:val>
                                        </p:tav>
                                        <p:tav tm="100000">
                                          <p:val>
                                            <p:strVal val="#ppt_x"/>
                                          </p:val>
                                        </p:tav>
                                      </p:tavLst>
                                    </p:anim>
                                    <p:anim calcmode="lin" valueType="num">
                                      <p:cBhvr additive="base">
                                        <p:cTn id="142"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143" fill="hold">
                      <p:stCondLst>
                        <p:cond delay="indefinite"/>
                      </p:stCondLst>
                      <p:childTnLst>
                        <p:par>
                          <p:cTn id="144" fill="hold">
                            <p:stCondLst>
                              <p:cond delay="0"/>
                            </p:stCondLst>
                            <p:childTnLst>
                              <p:par>
                                <p:cTn id="145" presetID="22" presetClass="entr" presetSubtype="4" fill="hold" grpId="0" nodeType="clickEffect">
                                  <p:stCondLst>
                                    <p:cond delay="0"/>
                                  </p:stCondLst>
                                  <p:childTnLst>
                                    <p:set>
                                      <p:cBhvr>
                                        <p:cTn id="146" dur="1" fill="hold">
                                          <p:stCondLst>
                                            <p:cond delay="0"/>
                                          </p:stCondLst>
                                        </p:cTn>
                                        <p:tgtEl>
                                          <p:spTgt spid="59"/>
                                        </p:tgtEl>
                                        <p:attrNameLst>
                                          <p:attrName>style.visibility</p:attrName>
                                        </p:attrNameLst>
                                      </p:cBhvr>
                                      <p:to>
                                        <p:strVal val="visible"/>
                                      </p:to>
                                    </p:set>
                                    <p:animEffect transition="in" filter="wipe(down)">
                                      <p:cBhvr>
                                        <p:cTn id="147" dur="500"/>
                                        <p:tgtEl>
                                          <p:spTgt spid="59"/>
                                        </p:tgtEl>
                                      </p:cBhvr>
                                    </p:animEffect>
                                  </p:childTnLst>
                                </p:cTn>
                              </p:par>
                            </p:childTnLst>
                          </p:cTn>
                        </p:par>
                      </p:childTnLst>
                    </p:cTn>
                  </p:par>
                  <p:par>
                    <p:cTn id="148" fill="hold">
                      <p:stCondLst>
                        <p:cond delay="indefinite"/>
                      </p:stCondLst>
                      <p:childTnLst>
                        <p:par>
                          <p:cTn id="149" fill="hold">
                            <p:stCondLst>
                              <p:cond delay="0"/>
                            </p:stCondLst>
                            <p:childTnLst>
                              <p:par>
                                <p:cTn id="150" presetID="26" presetClass="entr" presetSubtype="0" fill="hold" nodeType="clickEffect">
                                  <p:stCondLst>
                                    <p:cond delay="0"/>
                                  </p:stCondLst>
                                  <p:childTnLst>
                                    <p:set>
                                      <p:cBhvr>
                                        <p:cTn id="151" dur="1" fill="hold">
                                          <p:stCondLst>
                                            <p:cond delay="0"/>
                                          </p:stCondLst>
                                        </p:cTn>
                                        <p:tgtEl>
                                          <p:spTgt spid="57"/>
                                        </p:tgtEl>
                                        <p:attrNameLst>
                                          <p:attrName>style.visibility</p:attrName>
                                        </p:attrNameLst>
                                      </p:cBhvr>
                                      <p:to>
                                        <p:strVal val="visible"/>
                                      </p:to>
                                    </p:set>
                                    <p:animEffect transition="in" filter="wipe(down)">
                                      <p:cBhvr>
                                        <p:cTn id="152" dur="580">
                                          <p:stCondLst>
                                            <p:cond delay="0"/>
                                          </p:stCondLst>
                                        </p:cTn>
                                        <p:tgtEl>
                                          <p:spTgt spid="57"/>
                                        </p:tgtEl>
                                      </p:cBhvr>
                                    </p:animEffect>
                                    <p:anim calcmode="lin" valueType="num">
                                      <p:cBhvr>
                                        <p:cTn id="153" dur="1822" tmFilter="0,0; 0.14,0.36; 0.43,0.73; 0.71,0.91; 1.0,1.0">
                                          <p:stCondLst>
                                            <p:cond delay="0"/>
                                          </p:stCondLst>
                                        </p:cTn>
                                        <p:tgtEl>
                                          <p:spTgt spid="57"/>
                                        </p:tgtEl>
                                        <p:attrNameLst>
                                          <p:attrName>ppt_x</p:attrName>
                                        </p:attrNameLst>
                                      </p:cBhvr>
                                      <p:tavLst>
                                        <p:tav tm="0">
                                          <p:val>
                                            <p:strVal val="#ppt_x-0.25"/>
                                          </p:val>
                                        </p:tav>
                                        <p:tav tm="100000">
                                          <p:val>
                                            <p:strVal val="#ppt_x"/>
                                          </p:val>
                                        </p:tav>
                                      </p:tavLst>
                                    </p:anim>
                                    <p:anim calcmode="lin" valueType="num">
                                      <p:cBhvr>
                                        <p:cTn id="154" dur="664" tmFilter="0.0,0.0; 0.25,0.07; 0.50,0.2; 0.75,0.467; 1.0,1.0">
                                          <p:stCondLst>
                                            <p:cond delay="0"/>
                                          </p:stCondLst>
                                        </p:cTn>
                                        <p:tgtEl>
                                          <p:spTgt spid="57"/>
                                        </p:tgtEl>
                                        <p:attrNameLst>
                                          <p:attrName>ppt_y</p:attrName>
                                        </p:attrNameLst>
                                      </p:cBhvr>
                                      <p:tavLst>
                                        <p:tav tm="0" fmla="#ppt_y-sin(pi*$)/3">
                                          <p:val>
                                            <p:fltVal val="0.5"/>
                                          </p:val>
                                        </p:tav>
                                        <p:tav tm="100000">
                                          <p:val>
                                            <p:fltVal val="1"/>
                                          </p:val>
                                        </p:tav>
                                      </p:tavLst>
                                    </p:anim>
                                    <p:anim calcmode="lin" valueType="num">
                                      <p:cBhvr>
                                        <p:cTn id="155" dur="664" tmFilter="0, 0; 0.125,0.2665; 0.25,0.4; 0.375,0.465; 0.5,0.5;  0.625,0.535; 0.75,0.6; 0.875,0.7335; 1,1">
                                          <p:stCondLst>
                                            <p:cond delay="664"/>
                                          </p:stCondLst>
                                        </p:cTn>
                                        <p:tgtEl>
                                          <p:spTgt spid="57"/>
                                        </p:tgtEl>
                                        <p:attrNameLst>
                                          <p:attrName>ppt_y</p:attrName>
                                        </p:attrNameLst>
                                      </p:cBhvr>
                                      <p:tavLst>
                                        <p:tav tm="0" fmla="#ppt_y-sin(pi*$)/9">
                                          <p:val>
                                            <p:fltVal val="0"/>
                                          </p:val>
                                        </p:tav>
                                        <p:tav tm="100000">
                                          <p:val>
                                            <p:fltVal val="1"/>
                                          </p:val>
                                        </p:tav>
                                      </p:tavLst>
                                    </p:anim>
                                    <p:anim calcmode="lin" valueType="num">
                                      <p:cBhvr>
                                        <p:cTn id="156" dur="332" tmFilter="0, 0; 0.125,0.2665; 0.25,0.4; 0.375,0.465; 0.5,0.5;  0.625,0.535; 0.75,0.6; 0.875,0.7335; 1,1">
                                          <p:stCondLst>
                                            <p:cond delay="1324"/>
                                          </p:stCondLst>
                                        </p:cTn>
                                        <p:tgtEl>
                                          <p:spTgt spid="57"/>
                                        </p:tgtEl>
                                        <p:attrNameLst>
                                          <p:attrName>ppt_y</p:attrName>
                                        </p:attrNameLst>
                                      </p:cBhvr>
                                      <p:tavLst>
                                        <p:tav tm="0" fmla="#ppt_y-sin(pi*$)/27">
                                          <p:val>
                                            <p:fltVal val="0"/>
                                          </p:val>
                                        </p:tav>
                                        <p:tav tm="100000">
                                          <p:val>
                                            <p:fltVal val="1"/>
                                          </p:val>
                                        </p:tav>
                                      </p:tavLst>
                                    </p:anim>
                                    <p:anim calcmode="lin" valueType="num">
                                      <p:cBhvr>
                                        <p:cTn id="157" dur="164" tmFilter="0, 0; 0.125,0.2665; 0.25,0.4; 0.375,0.465; 0.5,0.5;  0.625,0.535; 0.75,0.6; 0.875,0.7335; 1,1">
                                          <p:stCondLst>
                                            <p:cond delay="1656"/>
                                          </p:stCondLst>
                                        </p:cTn>
                                        <p:tgtEl>
                                          <p:spTgt spid="57"/>
                                        </p:tgtEl>
                                        <p:attrNameLst>
                                          <p:attrName>ppt_y</p:attrName>
                                        </p:attrNameLst>
                                      </p:cBhvr>
                                      <p:tavLst>
                                        <p:tav tm="0" fmla="#ppt_y-sin(pi*$)/81">
                                          <p:val>
                                            <p:fltVal val="0"/>
                                          </p:val>
                                        </p:tav>
                                        <p:tav tm="100000">
                                          <p:val>
                                            <p:fltVal val="1"/>
                                          </p:val>
                                        </p:tav>
                                      </p:tavLst>
                                    </p:anim>
                                    <p:animScale>
                                      <p:cBhvr>
                                        <p:cTn id="158" dur="26">
                                          <p:stCondLst>
                                            <p:cond delay="650"/>
                                          </p:stCondLst>
                                        </p:cTn>
                                        <p:tgtEl>
                                          <p:spTgt spid="57"/>
                                        </p:tgtEl>
                                      </p:cBhvr>
                                      <p:to x="100000" y="60000"/>
                                    </p:animScale>
                                    <p:animScale>
                                      <p:cBhvr>
                                        <p:cTn id="159" dur="166" decel="50000">
                                          <p:stCondLst>
                                            <p:cond delay="676"/>
                                          </p:stCondLst>
                                        </p:cTn>
                                        <p:tgtEl>
                                          <p:spTgt spid="57"/>
                                        </p:tgtEl>
                                      </p:cBhvr>
                                      <p:to x="100000" y="100000"/>
                                    </p:animScale>
                                    <p:animScale>
                                      <p:cBhvr>
                                        <p:cTn id="160" dur="26">
                                          <p:stCondLst>
                                            <p:cond delay="1312"/>
                                          </p:stCondLst>
                                        </p:cTn>
                                        <p:tgtEl>
                                          <p:spTgt spid="57"/>
                                        </p:tgtEl>
                                      </p:cBhvr>
                                      <p:to x="100000" y="80000"/>
                                    </p:animScale>
                                    <p:animScale>
                                      <p:cBhvr>
                                        <p:cTn id="161" dur="166" decel="50000">
                                          <p:stCondLst>
                                            <p:cond delay="1338"/>
                                          </p:stCondLst>
                                        </p:cTn>
                                        <p:tgtEl>
                                          <p:spTgt spid="57"/>
                                        </p:tgtEl>
                                      </p:cBhvr>
                                      <p:to x="100000" y="100000"/>
                                    </p:animScale>
                                    <p:animScale>
                                      <p:cBhvr>
                                        <p:cTn id="162" dur="26">
                                          <p:stCondLst>
                                            <p:cond delay="1642"/>
                                          </p:stCondLst>
                                        </p:cTn>
                                        <p:tgtEl>
                                          <p:spTgt spid="57"/>
                                        </p:tgtEl>
                                      </p:cBhvr>
                                      <p:to x="100000" y="90000"/>
                                    </p:animScale>
                                    <p:animScale>
                                      <p:cBhvr>
                                        <p:cTn id="163" dur="166" decel="50000">
                                          <p:stCondLst>
                                            <p:cond delay="1668"/>
                                          </p:stCondLst>
                                        </p:cTn>
                                        <p:tgtEl>
                                          <p:spTgt spid="57"/>
                                        </p:tgtEl>
                                      </p:cBhvr>
                                      <p:to x="100000" y="100000"/>
                                    </p:animScale>
                                    <p:animScale>
                                      <p:cBhvr>
                                        <p:cTn id="164" dur="26">
                                          <p:stCondLst>
                                            <p:cond delay="1808"/>
                                          </p:stCondLst>
                                        </p:cTn>
                                        <p:tgtEl>
                                          <p:spTgt spid="57"/>
                                        </p:tgtEl>
                                      </p:cBhvr>
                                      <p:to x="100000" y="95000"/>
                                    </p:animScale>
                                    <p:animScale>
                                      <p:cBhvr>
                                        <p:cTn id="165" dur="166" decel="50000">
                                          <p:stCondLst>
                                            <p:cond delay="1834"/>
                                          </p:stCondLst>
                                        </p:cTn>
                                        <p:tgtEl>
                                          <p:spTgt spid="57"/>
                                        </p:tgtEl>
                                      </p:cBhvr>
                                      <p:to x="100000" y="100000"/>
                                    </p:animScale>
                                  </p:childTnLst>
                                </p:cTn>
                              </p:par>
                            </p:childTnLst>
                          </p:cTn>
                        </p:par>
                      </p:childTnLst>
                    </p:cTn>
                  </p:par>
                  <p:par>
                    <p:cTn id="166" fill="hold">
                      <p:stCondLst>
                        <p:cond delay="indefinite"/>
                      </p:stCondLst>
                      <p:childTnLst>
                        <p:par>
                          <p:cTn id="167" fill="hold">
                            <p:stCondLst>
                              <p:cond delay="0"/>
                            </p:stCondLst>
                            <p:childTnLst>
                              <p:par>
                                <p:cTn id="168" presetID="22" presetClass="entr" presetSubtype="4" fill="hold" grpId="0" nodeType="clickEffect">
                                  <p:stCondLst>
                                    <p:cond delay="0"/>
                                  </p:stCondLst>
                                  <p:childTnLst>
                                    <p:set>
                                      <p:cBhvr>
                                        <p:cTn id="169" dur="1" fill="hold">
                                          <p:stCondLst>
                                            <p:cond delay="0"/>
                                          </p:stCondLst>
                                        </p:cTn>
                                        <p:tgtEl>
                                          <p:spTgt spid="49"/>
                                        </p:tgtEl>
                                        <p:attrNameLst>
                                          <p:attrName>style.visibility</p:attrName>
                                        </p:attrNameLst>
                                      </p:cBhvr>
                                      <p:to>
                                        <p:strVal val="visible"/>
                                      </p:to>
                                    </p:set>
                                    <p:animEffect transition="in" filter="wipe(down)">
                                      <p:cBhvr>
                                        <p:cTn id="170" dur="500"/>
                                        <p:tgtEl>
                                          <p:spTgt spid="49"/>
                                        </p:tgtEl>
                                      </p:cBhvr>
                                    </p:animEffect>
                                  </p:childTnLst>
                                </p:cTn>
                              </p:par>
                            </p:childTnLst>
                          </p:cTn>
                        </p:par>
                      </p:childTnLst>
                    </p:cTn>
                  </p:par>
                  <p:par>
                    <p:cTn id="171" fill="hold">
                      <p:stCondLst>
                        <p:cond delay="indefinite"/>
                      </p:stCondLst>
                      <p:childTnLst>
                        <p:par>
                          <p:cTn id="172" fill="hold">
                            <p:stCondLst>
                              <p:cond delay="0"/>
                            </p:stCondLst>
                            <p:childTnLst>
                              <p:par>
                                <p:cTn id="173" presetID="26" presetClass="entr" presetSubtype="0" fill="hold" nodeType="clickEffect">
                                  <p:stCondLst>
                                    <p:cond delay="0"/>
                                  </p:stCondLst>
                                  <p:childTnLst>
                                    <p:set>
                                      <p:cBhvr>
                                        <p:cTn id="174" dur="1" fill="hold">
                                          <p:stCondLst>
                                            <p:cond delay="0"/>
                                          </p:stCondLst>
                                        </p:cTn>
                                        <p:tgtEl>
                                          <p:spTgt spid="53"/>
                                        </p:tgtEl>
                                        <p:attrNameLst>
                                          <p:attrName>style.visibility</p:attrName>
                                        </p:attrNameLst>
                                      </p:cBhvr>
                                      <p:to>
                                        <p:strVal val="visible"/>
                                      </p:to>
                                    </p:set>
                                    <p:animEffect transition="in" filter="wipe(down)">
                                      <p:cBhvr>
                                        <p:cTn id="175" dur="580">
                                          <p:stCondLst>
                                            <p:cond delay="0"/>
                                          </p:stCondLst>
                                        </p:cTn>
                                        <p:tgtEl>
                                          <p:spTgt spid="53"/>
                                        </p:tgtEl>
                                      </p:cBhvr>
                                    </p:animEffect>
                                    <p:anim calcmode="lin" valueType="num">
                                      <p:cBhvr>
                                        <p:cTn id="176" dur="1822" tmFilter="0,0; 0.14,0.36; 0.43,0.73; 0.71,0.91; 1.0,1.0">
                                          <p:stCondLst>
                                            <p:cond delay="0"/>
                                          </p:stCondLst>
                                        </p:cTn>
                                        <p:tgtEl>
                                          <p:spTgt spid="53"/>
                                        </p:tgtEl>
                                        <p:attrNameLst>
                                          <p:attrName>ppt_x</p:attrName>
                                        </p:attrNameLst>
                                      </p:cBhvr>
                                      <p:tavLst>
                                        <p:tav tm="0">
                                          <p:val>
                                            <p:strVal val="#ppt_x-0.25"/>
                                          </p:val>
                                        </p:tav>
                                        <p:tav tm="100000">
                                          <p:val>
                                            <p:strVal val="#ppt_x"/>
                                          </p:val>
                                        </p:tav>
                                      </p:tavLst>
                                    </p:anim>
                                    <p:anim calcmode="lin" valueType="num">
                                      <p:cBhvr>
                                        <p:cTn id="177" dur="664" tmFilter="0.0,0.0; 0.25,0.07; 0.50,0.2; 0.75,0.467; 1.0,1.0">
                                          <p:stCondLst>
                                            <p:cond delay="0"/>
                                          </p:stCondLst>
                                        </p:cTn>
                                        <p:tgtEl>
                                          <p:spTgt spid="53"/>
                                        </p:tgtEl>
                                        <p:attrNameLst>
                                          <p:attrName>ppt_y</p:attrName>
                                        </p:attrNameLst>
                                      </p:cBhvr>
                                      <p:tavLst>
                                        <p:tav tm="0" fmla="#ppt_y-sin(pi*$)/3">
                                          <p:val>
                                            <p:fltVal val="0.5"/>
                                          </p:val>
                                        </p:tav>
                                        <p:tav tm="100000">
                                          <p:val>
                                            <p:fltVal val="1"/>
                                          </p:val>
                                        </p:tav>
                                      </p:tavLst>
                                    </p:anim>
                                    <p:anim calcmode="lin" valueType="num">
                                      <p:cBhvr>
                                        <p:cTn id="178" dur="664" tmFilter="0, 0; 0.125,0.2665; 0.25,0.4; 0.375,0.465; 0.5,0.5;  0.625,0.535; 0.75,0.6; 0.875,0.7335; 1,1">
                                          <p:stCondLst>
                                            <p:cond delay="664"/>
                                          </p:stCondLst>
                                        </p:cTn>
                                        <p:tgtEl>
                                          <p:spTgt spid="53"/>
                                        </p:tgtEl>
                                        <p:attrNameLst>
                                          <p:attrName>ppt_y</p:attrName>
                                        </p:attrNameLst>
                                      </p:cBhvr>
                                      <p:tavLst>
                                        <p:tav tm="0" fmla="#ppt_y-sin(pi*$)/9">
                                          <p:val>
                                            <p:fltVal val="0"/>
                                          </p:val>
                                        </p:tav>
                                        <p:tav tm="100000">
                                          <p:val>
                                            <p:fltVal val="1"/>
                                          </p:val>
                                        </p:tav>
                                      </p:tavLst>
                                    </p:anim>
                                    <p:anim calcmode="lin" valueType="num">
                                      <p:cBhvr>
                                        <p:cTn id="179" dur="332" tmFilter="0, 0; 0.125,0.2665; 0.25,0.4; 0.375,0.465; 0.5,0.5;  0.625,0.535; 0.75,0.6; 0.875,0.7335; 1,1">
                                          <p:stCondLst>
                                            <p:cond delay="1324"/>
                                          </p:stCondLst>
                                        </p:cTn>
                                        <p:tgtEl>
                                          <p:spTgt spid="53"/>
                                        </p:tgtEl>
                                        <p:attrNameLst>
                                          <p:attrName>ppt_y</p:attrName>
                                        </p:attrNameLst>
                                      </p:cBhvr>
                                      <p:tavLst>
                                        <p:tav tm="0" fmla="#ppt_y-sin(pi*$)/27">
                                          <p:val>
                                            <p:fltVal val="0"/>
                                          </p:val>
                                        </p:tav>
                                        <p:tav tm="100000">
                                          <p:val>
                                            <p:fltVal val="1"/>
                                          </p:val>
                                        </p:tav>
                                      </p:tavLst>
                                    </p:anim>
                                    <p:anim calcmode="lin" valueType="num">
                                      <p:cBhvr>
                                        <p:cTn id="180" dur="164" tmFilter="0, 0; 0.125,0.2665; 0.25,0.4; 0.375,0.465; 0.5,0.5;  0.625,0.535; 0.75,0.6; 0.875,0.7335; 1,1">
                                          <p:stCondLst>
                                            <p:cond delay="1656"/>
                                          </p:stCondLst>
                                        </p:cTn>
                                        <p:tgtEl>
                                          <p:spTgt spid="53"/>
                                        </p:tgtEl>
                                        <p:attrNameLst>
                                          <p:attrName>ppt_y</p:attrName>
                                        </p:attrNameLst>
                                      </p:cBhvr>
                                      <p:tavLst>
                                        <p:tav tm="0" fmla="#ppt_y-sin(pi*$)/81">
                                          <p:val>
                                            <p:fltVal val="0"/>
                                          </p:val>
                                        </p:tav>
                                        <p:tav tm="100000">
                                          <p:val>
                                            <p:fltVal val="1"/>
                                          </p:val>
                                        </p:tav>
                                      </p:tavLst>
                                    </p:anim>
                                    <p:animScale>
                                      <p:cBhvr>
                                        <p:cTn id="181" dur="26">
                                          <p:stCondLst>
                                            <p:cond delay="650"/>
                                          </p:stCondLst>
                                        </p:cTn>
                                        <p:tgtEl>
                                          <p:spTgt spid="53"/>
                                        </p:tgtEl>
                                      </p:cBhvr>
                                      <p:to x="100000" y="60000"/>
                                    </p:animScale>
                                    <p:animScale>
                                      <p:cBhvr>
                                        <p:cTn id="182" dur="166" decel="50000">
                                          <p:stCondLst>
                                            <p:cond delay="676"/>
                                          </p:stCondLst>
                                        </p:cTn>
                                        <p:tgtEl>
                                          <p:spTgt spid="53"/>
                                        </p:tgtEl>
                                      </p:cBhvr>
                                      <p:to x="100000" y="100000"/>
                                    </p:animScale>
                                    <p:animScale>
                                      <p:cBhvr>
                                        <p:cTn id="183" dur="26">
                                          <p:stCondLst>
                                            <p:cond delay="1312"/>
                                          </p:stCondLst>
                                        </p:cTn>
                                        <p:tgtEl>
                                          <p:spTgt spid="53"/>
                                        </p:tgtEl>
                                      </p:cBhvr>
                                      <p:to x="100000" y="80000"/>
                                    </p:animScale>
                                    <p:animScale>
                                      <p:cBhvr>
                                        <p:cTn id="184" dur="166" decel="50000">
                                          <p:stCondLst>
                                            <p:cond delay="1338"/>
                                          </p:stCondLst>
                                        </p:cTn>
                                        <p:tgtEl>
                                          <p:spTgt spid="53"/>
                                        </p:tgtEl>
                                      </p:cBhvr>
                                      <p:to x="100000" y="100000"/>
                                    </p:animScale>
                                    <p:animScale>
                                      <p:cBhvr>
                                        <p:cTn id="185" dur="26">
                                          <p:stCondLst>
                                            <p:cond delay="1642"/>
                                          </p:stCondLst>
                                        </p:cTn>
                                        <p:tgtEl>
                                          <p:spTgt spid="53"/>
                                        </p:tgtEl>
                                      </p:cBhvr>
                                      <p:to x="100000" y="90000"/>
                                    </p:animScale>
                                    <p:animScale>
                                      <p:cBhvr>
                                        <p:cTn id="186" dur="166" decel="50000">
                                          <p:stCondLst>
                                            <p:cond delay="1668"/>
                                          </p:stCondLst>
                                        </p:cTn>
                                        <p:tgtEl>
                                          <p:spTgt spid="53"/>
                                        </p:tgtEl>
                                      </p:cBhvr>
                                      <p:to x="100000" y="100000"/>
                                    </p:animScale>
                                    <p:animScale>
                                      <p:cBhvr>
                                        <p:cTn id="187" dur="26">
                                          <p:stCondLst>
                                            <p:cond delay="1808"/>
                                          </p:stCondLst>
                                        </p:cTn>
                                        <p:tgtEl>
                                          <p:spTgt spid="53"/>
                                        </p:tgtEl>
                                      </p:cBhvr>
                                      <p:to x="100000" y="95000"/>
                                    </p:animScale>
                                    <p:animScale>
                                      <p:cBhvr>
                                        <p:cTn id="188" dur="166" decel="50000">
                                          <p:stCondLst>
                                            <p:cond delay="1834"/>
                                          </p:stCondLst>
                                        </p:cTn>
                                        <p:tgtEl>
                                          <p:spTgt spid="5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6" grpId="0" animBg="1"/>
      <p:bldP spid="13" grpId="0" animBg="1"/>
      <p:bldP spid="14" grpId="0" animBg="1"/>
      <p:bldP spid="15" grpId="0" animBg="1"/>
      <p:bldP spid="16" grpId="0" animBg="1"/>
      <p:bldP spid="31" grpId="0" animBg="1"/>
      <p:bldP spid="39" grpId="0" animBg="1"/>
      <p:bldP spid="49" grpId="0" animBg="1"/>
      <p:bldP spid="5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53"/>
        <p:cNvGrpSpPr/>
        <p:nvPr/>
      </p:nvGrpSpPr>
      <p:grpSpPr>
        <a:xfrm>
          <a:off x="0" y="0"/>
          <a:ext cx="0" cy="0"/>
          <a:chOff x="0" y="0"/>
          <a:chExt cx="0" cy="0"/>
        </a:xfrm>
      </p:grpSpPr>
      <p:sp>
        <p:nvSpPr>
          <p:cNvPr id="354" name="Google Shape;354;p36"/>
          <p:cNvSpPr txBox="1">
            <a:spLocks noGrp="1"/>
          </p:cNvSpPr>
          <p:nvPr>
            <p:ph type="ctrTitle"/>
          </p:nvPr>
        </p:nvSpPr>
        <p:spPr>
          <a:xfrm>
            <a:off x="2817900" y="1964094"/>
            <a:ext cx="3508200" cy="464400"/>
          </a:xfrm>
          <a:prstGeom prst="rect">
            <a:avLst/>
          </a:prstGeom>
        </p:spPr>
        <p:txBody>
          <a:bodyPr spcFirstLastPara="1" wrap="square" lIns="68575" tIns="34275" rIns="68575" bIns="34275" anchor="b" anchorCtr="0">
            <a:noAutofit/>
          </a:bodyPr>
          <a:lstStyle/>
          <a:p>
            <a:r>
              <a:rPr lang="en-ZA" dirty="0"/>
              <a:t>Ratings and Reviews </a:t>
            </a:r>
          </a:p>
        </p:txBody>
      </p:sp>
      <p:sp>
        <p:nvSpPr>
          <p:cNvPr id="355" name="Google Shape;355;p36"/>
          <p:cNvSpPr txBox="1">
            <a:spLocks noGrp="1"/>
          </p:cNvSpPr>
          <p:nvPr>
            <p:ph type="subTitle" idx="1"/>
          </p:nvPr>
        </p:nvSpPr>
        <p:spPr>
          <a:xfrm>
            <a:off x="2636874" y="2441966"/>
            <a:ext cx="3870252" cy="1501825"/>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ZA" dirty="0"/>
              <a:t>The website's rating system allows users to rate and review accommodations, agents, and tenants, enabling informed decision-making and promoting quality, trust, and accountability. Overall ratings provide quick reference points, enhancing the user experience and the platform's credibility.</a:t>
            </a:r>
          </a:p>
        </p:txBody>
      </p:sp>
      <p:sp>
        <p:nvSpPr>
          <p:cNvPr id="356" name="Google Shape;356;p36"/>
          <p:cNvSpPr txBox="1">
            <a:spLocks noGrp="1"/>
          </p:cNvSpPr>
          <p:nvPr>
            <p:ph type="ctrTitle" idx="2"/>
          </p:nvPr>
        </p:nvSpPr>
        <p:spPr>
          <a:xfrm>
            <a:off x="2817979" y="1489777"/>
            <a:ext cx="3508199" cy="464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03</a:t>
            </a:r>
            <a:endParaRPr b="0" dirty="0"/>
          </a:p>
        </p:txBody>
      </p:sp>
    </p:spTree>
    <p:extLst>
      <p:ext uri="{BB962C8B-B14F-4D97-AF65-F5344CB8AC3E}">
        <p14:creationId xmlns:p14="http://schemas.microsoft.com/office/powerpoint/2010/main" val="4255641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56"/>
                                        </p:tgtEl>
                                        <p:attrNameLst>
                                          <p:attrName>style.visibility</p:attrName>
                                        </p:attrNameLst>
                                      </p:cBhvr>
                                      <p:to>
                                        <p:strVal val="visible"/>
                                      </p:to>
                                    </p:set>
                                    <p:anim calcmode="lin" valueType="num">
                                      <p:cBhvr additive="base">
                                        <p:cTn id="7" dur="500" fill="hold"/>
                                        <p:tgtEl>
                                          <p:spTgt spid="356"/>
                                        </p:tgtEl>
                                        <p:attrNameLst>
                                          <p:attrName>ppt_x</p:attrName>
                                        </p:attrNameLst>
                                      </p:cBhvr>
                                      <p:tavLst>
                                        <p:tav tm="0">
                                          <p:val>
                                            <p:strVal val="#ppt_x"/>
                                          </p:val>
                                        </p:tav>
                                        <p:tav tm="100000">
                                          <p:val>
                                            <p:strVal val="#ppt_x"/>
                                          </p:val>
                                        </p:tav>
                                      </p:tavLst>
                                    </p:anim>
                                    <p:anim calcmode="lin" valueType="num">
                                      <p:cBhvr additive="base">
                                        <p:cTn id="8" dur="500" fill="hold"/>
                                        <p:tgtEl>
                                          <p:spTgt spid="35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54"/>
                                        </p:tgtEl>
                                        <p:attrNameLst>
                                          <p:attrName>style.visibility</p:attrName>
                                        </p:attrNameLst>
                                      </p:cBhvr>
                                      <p:to>
                                        <p:strVal val="visible"/>
                                      </p:to>
                                    </p:set>
                                    <p:anim calcmode="lin" valueType="num">
                                      <p:cBhvr additive="base">
                                        <p:cTn id="13" dur="500" fill="hold"/>
                                        <p:tgtEl>
                                          <p:spTgt spid="354"/>
                                        </p:tgtEl>
                                        <p:attrNameLst>
                                          <p:attrName>ppt_x</p:attrName>
                                        </p:attrNameLst>
                                      </p:cBhvr>
                                      <p:tavLst>
                                        <p:tav tm="0">
                                          <p:val>
                                            <p:strVal val="#ppt_x"/>
                                          </p:val>
                                        </p:tav>
                                        <p:tav tm="100000">
                                          <p:val>
                                            <p:strVal val="#ppt_x"/>
                                          </p:val>
                                        </p:tav>
                                      </p:tavLst>
                                    </p:anim>
                                    <p:anim calcmode="lin" valueType="num">
                                      <p:cBhvr additive="base">
                                        <p:cTn id="14" dur="500" fill="hold"/>
                                        <p:tgtEl>
                                          <p:spTgt spid="35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55">
                                            <p:txEl>
                                              <p:pRg st="0" end="0"/>
                                            </p:txEl>
                                          </p:spTgt>
                                        </p:tgtEl>
                                        <p:attrNameLst>
                                          <p:attrName>style.visibility</p:attrName>
                                        </p:attrNameLst>
                                      </p:cBhvr>
                                      <p:to>
                                        <p:strVal val="visible"/>
                                      </p:to>
                                    </p:set>
                                    <p:anim calcmode="lin" valueType="num">
                                      <p:cBhvr additive="base">
                                        <p:cTn id="19" dur="500" fill="hold"/>
                                        <p:tgtEl>
                                          <p:spTgt spid="355">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5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4" grpId="0"/>
      <p:bldP spid="355" grpId="0" build="p"/>
      <p:bldP spid="356"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429"/>
        <p:cNvGrpSpPr/>
        <p:nvPr/>
      </p:nvGrpSpPr>
      <p:grpSpPr>
        <a:xfrm>
          <a:off x="0" y="0"/>
          <a:ext cx="0" cy="0"/>
          <a:chOff x="0" y="0"/>
          <a:chExt cx="0" cy="0"/>
        </a:xfrm>
      </p:grpSpPr>
      <p:sp>
        <p:nvSpPr>
          <p:cNvPr id="430" name="Google Shape;430;p44"/>
          <p:cNvSpPr txBox="1">
            <a:spLocks noGrp="1"/>
          </p:cNvSpPr>
          <p:nvPr>
            <p:ph type="subTitle" idx="1"/>
          </p:nvPr>
        </p:nvSpPr>
        <p:spPr>
          <a:xfrm flipH="1">
            <a:off x="1967024" y="2338191"/>
            <a:ext cx="3659117" cy="7248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ZA" dirty="0"/>
              <a:t>Ratings and reviews</a:t>
            </a:r>
          </a:p>
        </p:txBody>
      </p:sp>
      <p:sp>
        <p:nvSpPr>
          <p:cNvPr id="431" name="Google Shape;431;p44"/>
          <p:cNvSpPr txBox="1">
            <a:spLocks noGrp="1"/>
          </p:cNvSpPr>
          <p:nvPr>
            <p:ph type="title"/>
          </p:nvPr>
        </p:nvSpPr>
        <p:spPr>
          <a:xfrm>
            <a:off x="1634021" y="1624221"/>
            <a:ext cx="1529700" cy="7233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03</a:t>
            </a:r>
          </a:p>
        </p:txBody>
      </p:sp>
      <p:sp>
        <p:nvSpPr>
          <p:cNvPr id="432" name="Google Shape;432;p44"/>
          <p:cNvSpPr txBox="1">
            <a:spLocks noGrp="1"/>
          </p:cNvSpPr>
          <p:nvPr>
            <p:ph type="subTitle" idx="2"/>
          </p:nvPr>
        </p:nvSpPr>
        <p:spPr>
          <a:xfrm flipH="1">
            <a:off x="5980281" y="2101124"/>
            <a:ext cx="2383500" cy="2403144"/>
          </a:xfrm>
          <a:prstGeom prst="rect">
            <a:avLst/>
          </a:prstGeom>
          <a:ln>
            <a:solidFill>
              <a:schemeClr val="bg1"/>
            </a:solidFill>
          </a:ln>
        </p:spPr>
        <p:txBody>
          <a:bodyPr spcFirstLastPara="1" wrap="square" lIns="68575" tIns="34275" rIns="68575" bIns="34275" anchor="t" anchorCtr="0">
            <a:noAutofit/>
          </a:bodyPr>
          <a:lstStyle/>
          <a:p>
            <a:pPr marL="171450" lvl="0" indent="-171450" algn="l" rtl="0">
              <a:spcBef>
                <a:spcPts val="800"/>
              </a:spcBef>
              <a:spcAft>
                <a:spcPts val="0"/>
              </a:spcAft>
              <a:buFont typeface="Arial" panose="020B0604020202020204" pitchFamily="34" charset="0"/>
              <a:buChar char="•"/>
            </a:pPr>
            <a:r>
              <a:rPr lang="es-ES" dirty="0" err="1"/>
              <a:t>Discription</a:t>
            </a:r>
            <a:r>
              <a:rPr lang="es-ES" dirty="0"/>
              <a:t> </a:t>
            </a:r>
            <a:r>
              <a:rPr lang="es-ES" dirty="0" err="1"/>
              <a:t>of</a:t>
            </a:r>
            <a:r>
              <a:rPr lang="es-ES" dirty="0"/>
              <a:t> </a:t>
            </a:r>
            <a:r>
              <a:rPr lang="es-ES" dirty="0" err="1"/>
              <a:t>the</a:t>
            </a:r>
            <a:r>
              <a:rPr lang="es-ES" dirty="0"/>
              <a:t> </a:t>
            </a:r>
            <a:r>
              <a:rPr lang="es-ES" dirty="0" err="1"/>
              <a:t>website’s</a:t>
            </a:r>
            <a:r>
              <a:rPr lang="es-ES" dirty="0"/>
              <a:t> rating </a:t>
            </a:r>
            <a:r>
              <a:rPr lang="es-ES" dirty="0" err="1"/>
              <a:t>system</a:t>
            </a:r>
            <a:r>
              <a:rPr lang="es-ES" dirty="0"/>
              <a:t> , </a:t>
            </a:r>
            <a:r>
              <a:rPr lang="es-ES" dirty="0" err="1"/>
              <a:t>how</a:t>
            </a:r>
            <a:r>
              <a:rPr lang="es-ES" dirty="0"/>
              <a:t> </a:t>
            </a:r>
            <a:r>
              <a:rPr lang="es-ES" dirty="0" err="1"/>
              <a:t>it</a:t>
            </a:r>
            <a:r>
              <a:rPr lang="es-ES" dirty="0"/>
              <a:t> </a:t>
            </a:r>
            <a:r>
              <a:rPr lang="es-ES" dirty="0" err="1"/>
              <a:t>is</a:t>
            </a:r>
            <a:r>
              <a:rPr lang="es-ES" dirty="0"/>
              <a:t> </a:t>
            </a:r>
            <a:r>
              <a:rPr lang="es-ES" dirty="0" err="1"/>
              <a:t>incorprated</a:t>
            </a:r>
            <a:r>
              <a:rPr lang="es-ES" dirty="0"/>
              <a:t>  and </a:t>
            </a:r>
            <a:r>
              <a:rPr lang="es-ES" dirty="0" err="1"/>
              <a:t>explanation</a:t>
            </a:r>
            <a:r>
              <a:rPr lang="es-ES" dirty="0"/>
              <a:t> </a:t>
            </a:r>
            <a:r>
              <a:rPr lang="es-ES" dirty="0" err="1"/>
              <a:t>of</a:t>
            </a:r>
            <a:r>
              <a:rPr lang="es-ES" dirty="0"/>
              <a:t> </a:t>
            </a:r>
            <a:r>
              <a:rPr lang="es-ES" dirty="0" err="1"/>
              <a:t>the</a:t>
            </a:r>
            <a:r>
              <a:rPr lang="es-ES" dirty="0"/>
              <a:t> </a:t>
            </a:r>
            <a:r>
              <a:rPr lang="es-ES" dirty="0" err="1"/>
              <a:t>user</a:t>
            </a:r>
            <a:r>
              <a:rPr lang="es-ES" dirty="0"/>
              <a:t> rating and </a:t>
            </a:r>
            <a:r>
              <a:rPr lang="es-ES" dirty="0" err="1"/>
              <a:t>review</a:t>
            </a:r>
            <a:r>
              <a:rPr lang="es-ES" dirty="0"/>
              <a:t> </a:t>
            </a:r>
            <a:r>
              <a:rPr lang="es-ES" dirty="0" err="1"/>
              <a:t>process</a:t>
            </a:r>
            <a:r>
              <a:rPr lang="es-ES" dirty="0"/>
              <a:t>. </a:t>
            </a:r>
          </a:p>
          <a:p>
            <a:pPr marL="171450" lvl="0" indent="-171450" algn="l" rtl="0">
              <a:spcBef>
                <a:spcPts val="800"/>
              </a:spcBef>
              <a:spcAft>
                <a:spcPts val="0"/>
              </a:spcAft>
              <a:buFont typeface="Arial" panose="020B0604020202020204" pitchFamily="34" charset="0"/>
              <a:buChar char="•"/>
            </a:pPr>
            <a:r>
              <a:rPr lang="es-ES" dirty="0" err="1"/>
              <a:t>Showcase</a:t>
            </a:r>
            <a:r>
              <a:rPr lang="es-ES" dirty="0"/>
              <a:t> </a:t>
            </a:r>
            <a:r>
              <a:rPr lang="es-ES" dirty="0" err="1"/>
              <a:t>how</a:t>
            </a:r>
            <a:r>
              <a:rPr lang="es-ES" dirty="0"/>
              <a:t> </a:t>
            </a:r>
            <a:r>
              <a:rPr lang="es-ES" dirty="0" err="1"/>
              <a:t>the</a:t>
            </a:r>
            <a:r>
              <a:rPr lang="es-ES" dirty="0"/>
              <a:t> </a:t>
            </a:r>
            <a:r>
              <a:rPr lang="es-ES" dirty="0" err="1"/>
              <a:t>process</a:t>
            </a:r>
            <a:r>
              <a:rPr lang="es-ES" dirty="0"/>
              <a:t> </a:t>
            </a:r>
            <a:r>
              <a:rPr lang="es-ES" dirty="0" err="1"/>
              <a:t>of</a:t>
            </a:r>
            <a:r>
              <a:rPr lang="es-ES" dirty="0"/>
              <a:t> ratings and  </a:t>
            </a:r>
            <a:r>
              <a:rPr lang="es-ES" dirty="0" err="1"/>
              <a:t>how</a:t>
            </a:r>
            <a:r>
              <a:rPr lang="es-ES" dirty="0"/>
              <a:t> ratings and </a:t>
            </a:r>
            <a:r>
              <a:rPr lang="es-ES" dirty="0" err="1"/>
              <a:t>reviews</a:t>
            </a:r>
            <a:r>
              <a:rPr lang="es-ES" dirty="0"/>
              <a:t> are </a:t>
            </a:r>
            <a:r>
              <a:rPr lang="es-ES" dirty="0" err="1"/>
              <a:t>displayed</a:t>
            </a:r>
            <a:r>
              <a:rPr lang="es-ES" dirty="0"/>
              <a:t>. </a:t>
            </a:r>
          </a:p>
          <a:p>
            <a:pPr marL="171450" lvl="0" indent="-171450" algn="l" rtl="0">
              <a:spcBef>
                <a:spcPts val="800"/>
              </a:spcBef>
              <a:spcAft>
                <a:spcPts val="0"/>
              </a:spcAft>
              <a:buFont typeface="Arial" panose="020B0604020202020204" pitchFamily="34" charset="0"/>
              <a:buChar char="•"/>
            </a:pPr>
            <a:r>
              <a:rPr lang="es-ES" dirty="0" err="1"/>
              <a:t>How</a:t>
            </a:r>
            <a:r>
              <a:rPr lang="es-ES" dirty="0"/>
              <a:t> </a:t>
            </a:r>
            <a:r>
              <a:rPr lang="es-ES" dirty="0" err="1"/>
              <a:t>the</a:t>
            </a:r>
            <a:r>
              <a:rPr lang="es-ES" dirty="0"/>
              <a:t> </a:t>
            </a:r>
            <a:r>
              <a:rPr lang="es-ES" dirty="0" err="1"/>
              <a:t>calculation</a:t>
            </a:r>
            <a:r>
              <a:rPr lang="es-ES" dirty="0"/>
              <a:t> </a:t>
            </a:r>
            <a:r>
              <a:rPr lang="es-ES" dirty="0" err="1"/>
              <a:t>of</a:t>
            </a:r>
            <a:r>
              <a:rPr lang="es-ES" dirty="0"/>
              <a:t> </a:t>
            </a:r>
            <a:r>
              <a:rPr lang="es-ES" dirty="0" err="1"/>
              <a:t>overall</a:t>
            </a:r>
            <a:r>
              <a:rPr lang="es-ES" dirty="0"/>
              <a:t> ratings </a:t>
            </a:r>
            <a:r>
              <a:rPr lang="es-ES" dirty="0" err="1"/>
              <a:t>is</a:t>
            </a:r>
            <a:r>
              <a:rPr lang="es-ES" dirty="0"/>
              <a:t> </a:t>
            </a:r>
            <a:r>
              <a:rPr lang="es-ES" dirty="0" err="1"/>
              <a:t>implemented</a:t>
            </a:r>
            <a:r>
              <a:rPr lang="es-ES" dirty="0"/>
              <a:t>. </a:t>
            </a:r>
          </a:p>
          <a:p>
            <a:pPr marL="0" lvl="0" indent="0" algn="l" rtl="0">
              <a:spcBef>
                <a:spcPts val="800"/>
              </a:spcBef>
              <a:spcAft>
                <a:spcPts val="0"/>
              </a:spcAft>
            </a:pPr>
            <a:endParaRPr lang="es-ES" dirty="0"/>
          </a:p>
        </p:txBody>
      </p:sp>
    </p:spTree>
    <p:extLst>
      <p:ext uri="{BB962C8B-B14F-4D97-AF65-F5344CB8AC3E}">
        <p14:creationId xmlns:p14="http://schemas.microsoft.com/office/powerpoint/2010/main" val="581741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31"/>
                                        </p:tgtEl>
                                        <p:attrNameLst>
                                          <p:attrName>style.visibility</p:attrName>
                                        </p:attrNameLst>
                                      </p:cBhvr>
                                      <p:to>
                                        <p:strVal val="visible"/>
                                      </p:to>
                                    </p:set>
                                    <p:anim calcmode="lin" valueType="num">
                                      <p:cBhvr additive="base">
                                        <p:cTn id="7" dur="500" fill="hold"/>
                                        <p:tgtEl>
                                          <p:spTgt spid="431"/>
                                        </p:tgtEl>
                                        <p:attrNameLst>
                                          <p:attrName>ppt_x</p:attrName>
                                        </p:attrNameLst>
                                      </p:cBhvr>
                                      <p:tavLst>
                                        <p:tav tm="0">
                                          <p:val>
                                            <p:strVal val="#ppt_x"/>
                                          </p:val>
                                        </p:tav>
                                        <p:tav tm="100000">
                                          <p:val>
                                            <p:strVal val="#ppt_x"/>
                                          </p:val>
                                        </p:tav>
                                      </p:tavLst>
                                    </p:anim>
                                    <p:anim calcmode="lin" valueType="num">
                                      <p:cBhvr additive="base">
                                        <p:cTn id="8" dur="500" fill="hold"/>
                                        <p:tgtEl>
                                          <p:spTgt spid="4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30">
                                            <p:txEl>
                                              <p:pRg st="0" end="0"/>
                                            </p:txEl>
                                          </p:spTgt>
                                        </p:tgtEl>
                                        <p:attrNameLst>
                                          <p:attrName>style.visibility</p:attrName>
                                        </p:attrNameLst>
                                      </p:cBhvr>
                                      <p:to>
                                        <p:strVal val="visible"/>
                                      </p:to>
                                    </p:set>
                                    <p:anim calcmode="lin" valueType="num">
                                      <p:cBhvr additive="base">
                                        <p:cTn id="13" dur="500" fill="hold"/>
                                        <p:tgtEl>
                                          <p:spTgt spid="43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3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32">
                                            <p:bg/>
                                          </p:spTgt>
                                        </p:tgtEl>
                                        <p:attrNameLst>
                                          <p:attrName>style.visibility</p:attrName>
                                        </p:attrNameLst>
                                      </p:cBhvr>
                                      <p:to>
                                        <p:strVal val="visible"/>
                                      </p:to>
                                    </p:set>
                                    <p:anim calcmode="lin" valueType="num">
                                      <p:cBhvr additive="base">
                                        <p:cTn id="19" dur="500" fill="hold"/>
                                        <p:tgtEl>
                                          <p:spTgt spid="432">
                                            <p:bg/>
                                          </p:spTgt>
                                        </p:tgtEl>
                                        <p:attrNameLst>
                                          <p:attrName>ppt_x</p:attrName>
                                        </p:attrNameLst>
                                      </p:cBhvr>
                                      <p:tavLst>
                                        <p:tav tm="0">
                                          <p:val>
                                            <p:strVal val="#ppt_x"/>
                                          </p:val>
                                        </p:tav>
                                        <p:tav tm="100000">
                                          <p:val>
                                            <p:strVal val="#ppt_x"/>
                                          </p:val>
                                        </p:tav>
                                      </p:tavLst>
                                    </p:anim>
                                    <p:anim calcmode="lin" valueType="num">
                                      <p:cBhvr additive="base">
                                        <p:cTn id="20" dur="500" fill="hold"/>
                                        <p:tgtEl>
                                          <p:spTgt spid="432">
                                            <p:bg/>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32">
                                            <p:txEl>
                                              <p:pRg st="0" end="0"/>
                                            </p:txEl>
                                          </p:spTgt>
                                        </p:tgtEl>
                                        <p:attrNameLst>
                                          <p:attrName>style.visibility</p:attrName>
                                        </p:attrNameLst>
                                      </p:cBhvr>
                                      <p:to>
                                        <p:strVal val="visible"/>
                                      </p:to>
                                    </p:set>
                                    <p:anim calcmode="lin" valueType="num">
                                      <p:cBhvr additive="base">
                                        <p:cTn id="25" dur="500" fill="hold"/>
                                        <p:tgtEl>
                                          <p:spTgt spid="432">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3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432">
                                            <p:txEl>
                                              <p:pRg st="1" end="1"/>
                                            </p:txEl>
                                          </p:spTgt>
                                        </p:tgtEl>
                                        <p:attrNameLst>
                                          <p:attrName>style.visibility</p:attrName>
                                        </p:attrNameLst>
                                      </p:cBhvr>
                                      <p:to>
                                        <p:strVal val="visible"/>
                                      </p:to>
                                    </p:set>
                                    <p:anim calcmode="lin" valueType="num">
                                      <p:cBhvr additive="base">
                                        <p:cTn id="31" dur="500" fill="hold"/>
                                        <p:tgtEl>
                                          <p:spTgt spid="432">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3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432">
                                            <p:txEl>
                                              <p:pRg st="2" end="2"/>
                                            </p:txEl>
                                          </p:spTgt>
                                        </p:tgtEl>
                                        <p:attrNameLst>
                                          <p:attrName>style.visibility</p:attrName>
                                        </p:attrNameLst>
                                      </p:cBhvr>
                                      <p:to>
                                        <p:strVal val="visible"/>
                                      </p:to>
                                    </p:set>
                                    <p:anim calcmode="lin" valueType="num">
                                      <p:cBhvr additive="base">
                                        <p:cTn id="37" dur="500" fill="hold"/>
                                        <p:tgtEl>
                                          <p:spTgt spid="432">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3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 grpId="0" build="p"/>
      <p:bldP spid="431" grpId="0"/>
      <p:bldP spid="432" grpId="0" build="p"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66"/>
        <p:cNvGrpSpPr/>
        <p:nvPr/>
      </p:nvGrpSpPr>
      <p:grpSpPr>
        <a:xfrm>
          <a:off x="0" y="0"/>
          <a:ext cx="0" cy="0"/>
          <a:chOff x="0" y="0"/>
          <a:chExt cx="0" cy="0"/>
        </a:xfrm>
      </p:grpSpPr>
      <p:sp>
        <p:nvSpPr>
          <p:cNvPr id="367" name="Google Shape;367;p38"/>
          <p:cNvSpPr txBox="1">
            <a:spLocks noGrp="1"/>
          </p:cNvSpPr>
          <p:nvPr>
            <p:ph type="ctrTitle"/>
          </p:nvPr>
        </p:nvSpPr>
        <p:spPr>
          <a:xfrm flipH="1">
            <a:off x="237067" y="1950950"/>
            <a:ext cx="4040677" cy="1241400"/>
          </a:xfrm>
          <a:prstGeom prst="rect">
            <a:avLst/>
          </a:prstGeom>
          <a:noFill/>
          <a:ln>
            <a:noFill/>
          </a:ln>
        </p:spPr>
        <p:txBody>
          <a:bodyPr spcFirstLastPara="1" wrap="square" lIns="68575" tIns="34275" rIns="68575" bIns="34275" anchor="ctr" anchorCtr="0">
            <a:noAutofit/>
          </a:bodyPr>
          <a:lstStyle/>
          <a:p>
            <a:pPr marL="0" lvl="0" indent="0" algn="r" rtl="0">
              <a:lnSpc>
                <a:spcPct val="90000"/>
              </a:lnSpc>
              <a:spcBef>
                <a:spcPts val="0"/>
              </a:spcBef>
              <a:spcAft>
                <a:spcPts val="0"/>
              </a:spcAft>
              <a:buClr>
                <a:schemeClr val="dk1"/>
              </a:buClr>
              <a:buSzPts val="2100"/>
              <a:buFont typeface="Nunito Sans Black"/>
              <a:buNone/>
            </a:pPr>
            <a:r>
              <a:rPr lang="es-ES" dirty="0" err="1"/>
              <a:t>Discription</a:t>
            </a:r>
            <a:r>
              <a:rPr lang="es-ES" dirty="0"/>
              <a:t> </a:t>
            </a:r>
            <a:r>
              <a:rPr lang="es-ES" dirty="0" err="1"/>
              <a:t>of</a:t>
            </a:r>
            <a:r>
              <a:rPr lang="es-ES" dirty="0"/>
              <a:t> </a:t>
            </a:r>
            <a:r>
              <a:rPr lang="es-ES" dirty="0" err="1"/>
              <a:t>the</a:t>
            </a:r>
            <a:r>
              <a:rPr lang="es-ES" dirty="0"/>
              <a:t> </a:t>
            </a:r>
            <a:r>
              <a:rPr lang="es-ES" dirty="0" err="1"/>
              <a:t>website’s</a:t>
            </a:r>
            <a:r>
              <a:rPr lang="es-ES" dirty="0"/>
              <a:t> rating </a:t>
            </a:r>
            <a:r>
              <a:rPr lang="es-ES" dirty="0" err="1"/>
              <a:t>system</a:t>
            </a:r>
            <a:r>
              <a:rPr lang="es-ES" dirty="0"/>
              <a:t> , </a:t>
            </a:r>
            <a:r>
              <a:rPr lang="es-ES" dirty="0" err="1"/>
              <a:t>how</a:t>
            </a:r>
            <a:r>
              <a:rPr lang="es-ES" dirty="0"/>
              <a:t> </a:t>
            </a:r>
            <a:r>
              <a:rPr lang="es-ES" dirty="0" err="1"/>
              <a:t>it</a:t>
            </a:r>
            <a:r>
              <a:rPr lang="es-ES" dirty="0"/>
              <a:t> </a:t>
            </a:r>
            <a:r>
              <a:rPr lang="es-ES" dirty="0" err="1"/>
              <a:t>is</a:t>
            </a:r>
            <a:r>
              <a:rPr lang="es-ES" dirty="0"/>
              <a:t> </a:t>
            </a:r>
            <a:r>
              <a:rPr lang="es-ES" dirty="0" err="1"/>
              <a:t>incorprated</a:t>
            </a:r>
            <a:r>
              <a:rPr lang="es-ES" dirty="0"/>
              <a:t>  and </a:t>
            </a:r>
            <a:r>
              <a:rPr lang="es-ES" dirty="0" err="1"/>
              <a:t>explanation</a:t>
            </a:r>
            <a:r>
              <a:rPr lang="es-ES" dirty="0"/>
              <a:t> </a:t>
            </a:r>
            <a:r>
              <a:rPr lang="es-ES" dirty="0" err="1"/>
              <a:t>of</a:t>
            </a:r>
            <a:r>
              <a:rPr lang="es-ES" dirty="0"/>
              <a:t> </a:t>
            </a:r>
            <a:r>
              <a:rPr lang="es-ES" dirty="0" err="1"/>
              <a:t>the</a:t>
            </a:r>
            <a:r>
              <a:rPr lang="es-ES" dirty="0"/>
              <a:t> </a:t>
            </a:r>
            <a:r>
              <a:rPr lang="es-ES" dirty="0" err="1"/>
              <a:t>user</a:t>
            </a:r>
            <a:r>
              <a:rPr lang="es-ES" dirty="0"/>
              <a:t> rating and </a:t>
            </a:r>
            <a:r>
              <a:rPr lang="es-ES" dirty="0" err="1"/>
              <a:t>review</a:t>
            </a:r>
            <a:r>
              <a:rPr lang="es-ES" dirty="0"/>
              <a:t> </a:t>
            </a:r>
            <a:r>
              <a:rPr lang="es-ES" dirty="0" err="1"/>
              <a:t>process</a:t>
            </a:r>
            <a:r>
              <a:rPr lang="es-ES" dirty="0"/>
              <a:t>.</a:t>
            </a:r>
            <a:endParaRPr b="0" dirty="0">
              <a:solidFill>
                <a:srgbClr val="FFFFFF"/>
              </a:solidFill>
            </a:endParaRPr>
          </a:p>
        </p:txBody>
      </p:sp>
      <p:sp>
        <p:nvSpPr>
          <p:cNvPr id="368" name="Google Shape;368;p38"/>
          <p:cNvSpPr txBox="1">
            <a:spLocks noGrp="1"/>
          </p:cNvSpPr>
          <p:nvPr>
            <p:ph type="subTitle" idx="1"/>
          </p:nvPr>
        </p:nvSpPr>
        <p:spPr>
          <a:xfrm>
            <a:off x="4670651" y="1815150"/>
            <a:ext cx="4040677" cy="15132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n-ZA" dirty="0"/>
              <a:t>- Comprehensive rating system for accommodations, agents, and tenants</a:t>
            </a:r>
          </a:p>
          <a:p>
            <a:pPr marL="0" lvl="0" indent="0" algn="l" rtl="0">
              <a:spcBef>
                <a:spcPts val="800"/>
              </a:spcBef>
              <a:spcAft>
                <a:spcPts val="0"/>
              </a:spcAft>
              <a:buNone/>
            </a:pPr>
            <a:r>
              <a:rPr lang="en-ZA" dirty="0"/>
              <a:t>- Empowers users to make informed decisions</a:t>
            </a:r>
          </a:p>
          <a:p>
            <a:pPr marL="0" lvl="0" indent="0" algn="l" rtl="0">
              <a:spcBef>
                <a:spcPts val="800"/>
              </a:spcBef>
              <a:spcAft>
                <a:spcPts val="0"/>
              </a:spcAft>
              <a:buNone/>
            </a:pPr>
            <a:r>
              <a:rPr lang="en-ZA" dirty="0"/>
              <a:t>- Fosters a culture of quality, trust, and accountability</a:t>
            </a:r>
          </a:p>
          <a:p>
            <a:pPr marL="0" lvl="0" indent="0" algn="l" rtl="0">
              <a:spcBef>
                <a:spcPts val="800"/>
              </a:spcBef>
              <a:spcAft>
                <a:spcPts val="0"/>
              </a:spcAft>
              <a:buNone/>
            </a:pPr>
            <a:r>
              <a:rPr lang="en-ZA" dirty="0"/>
              <a:t>- Users can rate accommodations, agents, and tenants</a:t>
            </a:r>
          </a:p>
          <a:p>
            <a:pPr marL="0" lvl="0" indent="0" algn="l" rtl="0">
              <a:spcBef>
                <a:spcPts val="800"/>
              </a:spcBef>
              <a:spcAft>
                <a:spcPts val="0"/>
              </a:spcAft>
              <a:buNone/>
            </a:pPr>
            <a:r>
              <a:rPr lang="en-ZA" dirty="0"/>
              <a:t>- Agents can rate fellow agents</a:t>
            </a:r>
          </a:p>
          <a:p>
            <a:pPr marL="0" lvl="0" indent="0" algn="l" rtl="0">
              <a:spcBef>
                <a:spcPts val="800"/>
              </a:spcBef>
              <a:spcAft>
                <a:spcPts val="0"/>
              </a:spcAft>
              <a:buNone/>
            </a:pPr>
            <a:r>
              <a:rPr lang="en-ZA" dirty="0"/>
              <a:t>- Provides quick reference points</a:t>
            </a:r>
          </a:p>
          <a:p>
            <a:pPr marL="0" lvl="0" indent="0" algn="l" rtl="0">
              <a:spcBef>
                <a:spcPts val="800"/>
              </a:spcBef>
              <a:spcAft>
                <a:spcPts val="0"/>
              </a:spcAft>
              <a:buNone/>
            </a:pPr>
            <a:r>
              <a:rPr lang="en-ZA" dirty="0"/>
              <a:t>- Enhances platform credibility and user experience</a:t>
            </a:r>
            <a:endParaRPr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67"/>
                                        </p:tgtEl>
                                        <p:attrNameLst>
                                          <p:attrName>style.visibility</p:attrName>
                                        </p:attrNameLst>
                                      </p:cBhvr>
                                      <p:to>
                                        <p:strVal val="visible"/>
                                      </p:to>
                                    </p:set>
                                    <p:anim calcmode="lin" valueType="num">
                                      <p:cBhvr additive="base">
                                        <p:cTn id="7" dur="500" fill="hold"/>
                                        <p:tgtEl>
                                          <p:spTgt spid="367"/>
                                        </p:tgtEl>
                                        <p:attrNameLst>
                                          <p:attrName>ppt_x</p:attrName>
                                        </p:attrNameLst>
                                      </p:cBhvr>
                                      <p:tavLst>
                                        <p:tav tm="0">
                                          <p:val>
                                            <p:strVal val="#ppt_x"/>
                                          </p:val>
                                        </p:tav>
                                        <p:tav tm="100000">
                                          <p:val>
                                            <p:strVal val="#ppt_x"/>
                                          </p:val>
                                        </p:tav>
                                      </p:tavLst>
                                    </p:anim>
                                    <p:anim calcmode="lin" valueType="num">
                                      <p:cBhvr additive="base">
                                        <p:cTn id="8" dur="500" fill="hold"/>
                                        <p:tgtEl>
                                          <p:spTgt spid="36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368">
                                            <p:txEl>
                                              <p:pRg st="0" end="0"/>
                                            </p:txEl>
                                          </p:spTgt>
                                        </p:tgtEl>
                                        <p:attrNameLst>
                                          <p:attrName>style.visibility</p:attrName>
                                        </p:attrNameLst>
                                      </p:cBhvr>
                                      <p:to>
                                        <p:strVal val="visible"/>
                                      </p:to>
                                    </p:set>
                                    <p:animEffect transition="in" filter="fade">
                                      <p:cBhvr>
                                        <p:cTn id="13" dur="500"/>
                                        <p:tgtEl>
                                          <p:spTgt spid="368">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68">
                                            <p:txEl>
                                              <p:pRg st="1" end="1"/>
                                            </p:txEl>
                                          </p:spTgt>
                                        </p:tgtEl>
                                        <p:attrNameLst>
                                          <p:attrName>style.visibility</p:attrName>
                                        </p:attrNameLst>
                                      </p:cBhvr>
                                      <p:to>
                                        <p:strVal val="visible"/>
                                      </p:to>
                                    </p:set>
                                    <p:animEffect transition="in" filter="fade">
                                      <p:cBhvr>
                                        <p:cTn id="18" dur="500"/>
                                        <p:tgtEl>
                                          <p:spTgt spid="368">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68">
                                            <p:txEl>
                                              <p:pRg st="2" end="2"/>
                                            </p:txEl>
                                          </p:spTgt>
                                        </p:tgtEl>
                                        <p:attrNameLst>
                                          <p:attrName>style.visibility</p:attrName>
                                        </p:attrNameLst>
                                      </p:cBhvr>
                                      <p:to>
                                        <p:strVal val="visible"/>
                                      </p:to>
                                    </p:set>
                                    <p:animEffect transition="in" filter="fade">
                                      <p:cBhvr>
                                        <p:cTn id="23" dur="500"/>
                                        <p:tgtEl>
                                          <p:spTgt spid="368">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68">
                                            <p:txEl>
                                              <p:pRg st="3" end="3"/>
                                            </p:txEl>
                                          </p:spTgt>
                                        </p:tgtEl>
                                        <p:attrNameLst>
                                          <p:attrName>style.visibility</p:attrName>
                                        </p:attrNameLst>
                                      </p:cBhvr>
                                      <p:to>
                                        <p:strVal val="visible"/>
                                      </p:to>
                                    </p:set>
                                    <p:animEffect transition="in" filter="fade">
                                      <p:cBhvr>
                                        <p:cTn id="28" dur="500"/>
                                        <p:tgtEl>
                                          <p:spTgt spid="368">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68">
                                            <p:txEl>
                                              <p:pRg st="4" end="4"/>
                                            </p:txEl>
                                          </p:spTgt>
                                        </p:tgtEl>
                                        <p:attrNameLst>
                                          <p:attrName>style.visibility</p:attrName>
                                        </p:attrNameLst>
                                      </p:cBhvr>
                                      <p:to>
                                        <p:strVal val="visible"/>
                                      </p:to>
                                    </p:set>
                                    <p:animEffect transition="in" filter="fade">
                                      <p:cBhvr>
                                        <p:cTn id="33" dur="500"/>
                                        <p:tgtEl>
                                          <p:spTgt spid="368">
                                            <p:txEl>
                                              <p:pRg st="4" end="4"/>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68">
                                            <p:txEl>
                                              <p:pRg st="5" end="5"/>
                                            </p:txEl>
                                          </p:spTgt>
                                        </p:tgtEl>
                                        <p:attrNameLst>
                                          <p:attrName>style.visibility</p:attrName>
                                        </p:attrNameLst>
                                      </p:cBhvr>
                                      <p:to>
                                        <p:strVal val="visible"/>
                                      </p:to>
                                    </p:set>
                                    <p:animEffect transition="in" filter="fade">
                                      <p:cBhvr>
                                        <p:cTn id="38" dur="500"/>
                                        <p:tgtEl>
                                          <p:spTgt spid="368">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68">
                                            <p:txEl>
                                              <p:pRg st="6" end="6"/>
                                            </p:txEl>
                                          </p:spTgt>
                                        </p:tgtEl>
                                        <p:attrNameLst>
                                          <p:attrName>style.visibility</p:attrName>
                                        </p:attrNameLst>
                                      </p:cBhvr>
                                      <p:to>
                                        <p:strVal val="visible"/>
                                      </p:to>
                                    </p:set>
                                    <p:animEffect transition="in" filter="fade">
                                      <p:cBhvr>
                                        <p:cTn id="43" dur="500"/>
                                        <p:tgtEl>
                                          <p:spTgt spid="36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7" grpId="0"/>
      <p:bldP spid="368"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53"/>
        <p:cNvGrpSpPr/>
        <p:nvPr/>
      </p:nvGrpSpPr>
      <p:grpSpPr>
        <a:xfrm>
          <a:off x="0" y="0"/>
          <a:ext cx="0" cy="0"/>
          <a:chOff x="0" y="0"/>
          <a:chExt cx="0" cy="0"/>
        </a:xfrm>
      </p:grpSpPr>
      <p:sp>
        <p:nvSpPr>
          <p:cNvPr id="354" name="Google Shape;354;p36"/>
          <p:cNvSpPr txBox="1">
            <a:spLocks noGrp="1"/>
          </p:cNvSpPr>
          <p:nvPr>
            <p:ph type="ctrTitle"/>
          </p:nvPr>
        </p:nvSpPr>
        <p:spPr>
          <a:xfrm>
            <a:off x="2817979" y="2206211"/>
            <a:ext cx="3508200" cy="464400"/>
          </a:xfrm>
          <a:prstGeom prst="rect">
            <a:avLst/>
          </a:prstGeom>
        </p:spPr>
        <p:txBody>
          <a:bodyPr spcFirstLastPara="1" wrap="square" lIns="68575" tIns="34275" rIns="68575" bIns="34275" anchor="b" anchorCtr="0">
            <a:noAutofit/>
          </a:bodyPr>
          <a:lstStyle/>
          <a:p>
            <a:r>
              <a:rPr lang="en-ZA" dirty="0"/>
              <a:t>Security and input filters</a:t>
            </a:r>
          </a:p>
        </p:txBody>
      </p:sp>
      <p:sp>
        <p:nvSpPr>
          <p:cNvPr id="355" name="Google Shape;355;p36"/>
          <p:cNvSpPr txBox="1">
            <a:spLocks noGrp="1"/>
          </p:cNvSpPr>
          <p:nvPr>
            <p:ph type="subTitle" idx="1"/>
          </p:nvPr>
        </p:nvSpPr>
        <p:spPr>
          <a:xfrm>
            <a:off x="2636874" y="2438411"/>
            <a:ext cx="3870252" cy="1501825"/>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ZA" dirty="0"/>
              <a:t>Security and input filters are fundamental for preventing malicious input and enhancing error handling while ensuring data integrity and user privacy. Security testing is essential for identifying vulnerabilities, adhering to regulations, and protecting user trust by minimizing the risks of data breaches and financial loss.</a:t>
            </a:r>
          </a:p>
        </p:txBody>
      </p:sp>
      <p:sp>
        <p:nvSpPr>
          <p:cNvPr id="356" name="Google Shape;356;p36"/>
          <p:cNvSpPr txBox="1">
            <a:spLocks noGrp="1"/>
          </p:cNvSpPr>
          <p:nvPr>
            <p:ph type="ctrTitle" idx="2"/>
          </p:nvPr>
        </p:nvSpPr>
        <p:spPr>
          <a:xfrm>
            <a:off x="2817979" y="1489777"/>
            <a:ext cx="3508199" cy="464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04</a:t>
            </a:r>
            <a:endParaRPr b="0" dirty="0"/>
          </a:p>
        </p:txBody>
      </p:sp>
    </p:spTree>
    <p:extLst>
      <p:ext uri="{BB962C8B-B14F-4D97-AF65-F5344CB8AC3E}">
        <p14:creationId xmlns:p14="http://schemas.microsoft.com/office/powerpoint/2010/main" val="3674930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56"/>
                                        </p:tgtEl>
                                        <p:attrNameLst>
                                          <p:attrName>style.visibility</p:attrName>
                                        </p:attrNameLst>
                                      </p:cBhvr>
                                      <p:to>
                                        <p:strVal val="visible"/>
                                      </p:to>
                                    </p:set>
                                    <p:anim calcmode="lin" valueType="num">
                                      <p:cBhvr additive="base">
                                        <p:cTn id="7" dur="500" fill="hold"/>
                                        <p:tgtEl>
                                          <p:spTgt spid="356"/>
                                        </p:tgtEl>
                                        <p:attrNameLst>
                                          <p:attrName>ppt_x</p:attrName>
                                        </p:attrNameLst>
                                      </p:cBhvr>
                                      <p:tavLst>
                                        <p:tav tm="0">
                                          <p:val>
                                            <p:strVal val="#ppt_x"/>
                                          </p:val>
                                        </p:tav>
                                        <p:tav tm="100000">
                                          <p:val>
                                            <p:strVal val="#ppt_x"/>
                                          </p:val>
                                        </p:tav>
                                      </p:tavLst>
                                    </p:anim>
                                    <p:anim calcmode="lin" valueType="num">
                                      <p:cBhvr additive="base">
                                        <p:cTn id="8" dur="500" fill="hold"/>
                                        <p:tgtEl>
                                          <p:spTgt spid="35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54"/>
                                        </p:tgtEl>
                                        <p:attrNameLst>
                                          <p:attrName>style.visibility</p:attrName>
                                        </p:attrNameLst>
                                      </p:cBhvr>
                                      <p:to>
                                        <p:strVal val="visible"/>
                                      </p:to>
                                    </p:set>
                                    <p:anim calcmode="lin" valueType="num">
                                      <p:cBhvr additive="base">
                                        <p:cTn id="13" dur="500" fill="hold"/>
                                        <p:tgtEl>
                                          <p:spTgt spid="354"/>
                                        </p:tgtEl>
                                        <p:attrNameLst>
                                          <p:attrName>ppt_x</p:attrName>
                                        </p:attrNameLst>
                                      </p:cBhvr>
                                      <p:tavLst>
                                        <p:tav tm="0">
                                          <p:val>
                                            <p:strVal val="#ppt_x"/>
                                          </p:val>
                                        </p:tav>
                                        <p:tav tm="100000">
                                          <p:val>
                                            <p:strVal val="#ppt_x"/>
                                          </p:val>
                                        </p:tav>
                                      </p:tavLst>
                                    </p:anim>
                                    <p:anim calcmode="lin" valueType="num">
                                      <p:cBhvr additive="base">
                                        <p:cTn id="14" dur="500" fill="hold"/>
                                        <p:tgtEl>
                                          <p:spTgt spid="35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55">
                                            <p:txEl>
                                              <p:pRg st="0" end="0"/>
                                            </p:txEl>
                                          </p:spTgt>
                                        </p:tgtEl>
                                        <p:attrNameLst>
                                          <p:attrName>style.visibility</p:attrName>
                                        </p:attrNameLst>
                                      </p:cBhvr>
                                      <p:to>
                                        <p:strVal val="visible"/>
                                      </p:to>
                                    </p:set>
                                    <p:anim calcmode="lin" valueType="num">
                                      <p:cBhvr additive="base">
                                        <p:cTn id="19" dur="500" fill="hold"/>
                                        <p:tgtEl>
                                          <p:spTgt spid="355">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5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4" grpId="0"/>
      <p:bldP spid="355" grpId="0" build="p"/>
      <p:bldP spid="356"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429"/>
        <p:cNvGrpSpPr/>
        <p:nvPr/>
      </p:nvGrpSpPr>
      <p:grpSpPr>
        <a:xfrm>
          <a:off x="0" y="0"/>
          <a:ext cx="0" cy="0"/>
          <a:chOff x="0" y="0"/>
          <a:chExt cx="0" cy="0"/>
        </a:xfrm>
      </p:grpSpPr>
      <p:sp>
        <p:nvSpPr>
          <p:cNvPr id="430" name="Google Shape;430;p44"/>
          <p:cNvSpPr txBox="1">
            <a:spLocks noGrp="1"/>
          </p:cNvSpPr>
          <p:nvPr>
            <p:ph type="subTitle" idx="1"/>
          </p:nvPr>
        </p:nvSpPr>
        <p:spPr>
          <a:xfrm flipH="1">
            <a:off x="1967024" y="2338191"/>
            <a:ext cx="3659117" cy="7248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ZA" dirty="0"/>
              <a:t>Security and input filters</a:t>
            </a:r>
            <a:endParaRPr dirty="0"/>
          </a:p>
        </p:txBody>
      </p:sp>
      <p:sp>
        <p:nvSpPr>
          <p:cNvPr id="431" name="Google Shape;431;p44"/>
          <p:cNvSpPr txBox="1">
            <a:spLocks noGrp="1"/>
          </p:cNvSpPr>
          <p:nvPr>
            <p:ph type="title"/>
          </p:nvPr>
        </p:nvSpPr>
        <p:spPr>
          <a:xfrm>
            <a:off x="1634021" y="1624221"/>
            <a:ext cx="1529700" cy="7233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04</a:t>
            </a:r>
          </a:p>
        </p:txBody>
      </p:sp>
      <p:sp>
        <p:nvSpPr>
          <p:cNvPr id="432" name="Google Shape;432;p44"/>
          <p:cNvSpPr txBox="1">
            <a:spLocks noGrp="1"/>
          </p:cNvSpPr>
          <p:nvPr>
            <p:ph type="subTitle" idx="2"/>
          </p:nvPr>
        </p:nvSpPr>
        <p:spPr>
          <a:xfrm flipH="1">
            <a:off x="5979948" y="2571750"/>
            <a:ext cx="2383500" cy="1279281"/>
          </a:xfrm>
          <a:prstGeom prst="rect">
            <a:avLst/>
          </a:prstGeom>
          <a:ln>
            <a:solidFill>
              <a:schemeClr val="bg1"/>
            </a:solidFill>
          </a:ln>
        </p:spPr>
        <p:txBody>
          <a:bodyPr spcFirstLastPara="1" wrap="square" lIns="68575" tIns="34275" rIns="68575" bIns="34275" anchor="t" anchorCtr="0">
            <a:noAutofit/>
          </a:bodyPr>
          <a:lstStyle/>
          <a:p>
            <a:pPr marL="171450" lvl="0" indent="-171450" algn="l" rtl="0">
              <a:spcBef>
                <a:spcPts val="800"/>
              </a:spcBef>
              <a:spcAft>
                <a:spcPts val="0"/>
              </a:spcAft>
              <a:buFont typeface="Arial" panose="020B0604020202020204" pitchFamily="34" charset="0"/>
              <a:buChar char="•"/>
            </a:pPr>
            <a:r>
              <a:rPr lang="es-ES" dirty="0" err="1"/>
              <a:t>The</a:t>
            </a:r>
            <a:r>
              <a:rPr lang="es-ES" dirty="0"/>
              <a:t> </a:t>
            </a:r>
            <a:r>
              <a:rPr lang="es-ES" dirty="0" err="1"/>
              <a:t>significance</a:t>
            </a:r>
            <a:r>
              <a:rPr lang="es-ES" dirty="0"/>
              <a:t> </a:t>
            </a:r>
            <a:r>
              <a:rPr lang="es-ES" dirty="0" err="1"/>
              <a:t>of</a:t>
            </a:r>
            <a:r>
              <a:rPr lang="es-ES" dirty="0"/>
              <a:t> </a:t>
            </a:r>
            <a:r>
              <a:rPr lang="es-ES" dirty="0" err="1"/>
              <a:t>security</a:t>
            </a:r>
            <a:r>
              <a:rPr lang="es-ES" dirty="0"/>
              <a:t> and input </a:t>
            </a:r>
            <a:r>
              <a:rPr lang="es-ES" dirty="0" err="1"/>
              <a:t>filters</a:t>
            </a:r>
            <a:r>
              <a:rPr lang="es-ES" dirty="0"/>
              <a:t>. </a:t>
            </a:r>
          </a:p>
          <a:p>
            <a:pPr marL="171450" lvl="0" indent="-171450" algn="l" rtl="0">
              <a:spcBef>
                <a:spcPts val="800"/>
              </a:spcBef>
              <a:spcAft>
                <a:spcPts val="0"/>
              </a:spcAft>
              <a:buFont typeface="Arial" panose="020B0604020202020204" pitchFamily="34" charset="0"/>
              <a:buChar char="•"/>
            </a:pPr>
            <a:r>
              <a:rPr lang="es-ES" dirty="0" err="1"/>
              <a:t>How</a:t>
            </a:r>
            <a:r>
              <a:rPr lang="es-ES" dirty="0"/>
              <a:t> input </a:t>
            </a:r>
            <a:r>
              <a:rPr lang="es-ES" dirty="0" err="1"/>
              <a:t>filters</a:t>
            </a:r>
            <a:r>
              <a:rPr lang="es-ES" dirty="0"/>
              <a:t> are </a:t>
            </a:r>
            <a:r>
              <a:rPr lang="es-ES" dirty="0" err="1"/>
              <a:t>implemented</a:t>
            </a:r>
            <a:r>
              <a:rPr lang="es-ES" dirty="0"/>
              <a:t> </a:t>
            </a:r>
            <a:r>
              <a:rPr lang="es-ES" dirty="0" err="1"/>
              <a:t>for</a:t>
            </a:r>
            <a:r>
              <a:rPr lang="es-ES" dirty="0"/>
              <a:t> </a:t>
            </a:r>
            <a:r>
              <a:rPr lang="es-ES" dirty="0" err="1"/>
              <a:t>preventing</a:t>
            </a:r>
            <a:r>
              <a:rPr lang="es-ES" dirty="0"/>
              <a:t> ilegal input. </a:t>
            </a:r>
          </a:p>
        </p:txBody>
      </p:sp>
    </p:spTree>
    <p:extLst>
      <p:ext uri="{BB962C8B-B14F-4D97-AF65-F5344CB8AC3E}">
        <p14:creationId xmlns:p14="http://schemas.microsoft.com/office/powerpoint/2010/main" val="3848376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31"/>
                                        </p:tgtEl>
                                        <p:attrNameLst>
                                          <p:attrName>style.visibility</p:attrName>
                                        </p:attrNameLst>
                                      </p:cBhvr>
                                      <p:to>
                                        <p:strVal val="visible"/>
                                      </p:to>
                                    </p:set>
                                    <p:anim calcmode="lin" valueType="num">
                                      <p:cBhvr additive="base">
                                        <p:cTn id="7" dur="500" fill="hold"/>
                                        <p:tgtEl>
                                          <p:spTgt spid="431"/>
                                        </p:tgtEl>
                                        <p:attrNameLst>
                                          <p:attrName>ppt_x</p:attrName>
                                        </p:attrNameLst>
                                      </p:cBhvr>
                                      <p:tavLst>
                                        <p:tav tm="0">
                                          <p:val>
                                            <p:strVal val="#ppt_x"/>
                                          </p:val>
                                        </p:tav>
                                        <p:tav tm="100000">
                                          <p:val>
                                            <p:strVal val="#ppt_x"/>
                                          </p:val>
                                        </p:tav>
                                      </p:tavLst>
                                    </p:anim>
                                    <p:anim calcmode="lin" valueType="num">
                                      <p:cBhvr additive="base">
                                        <p:cTn id="8" dur="500" fill="hold"/>
                                        <p:tgtEl>
                                          <p:spTgt spid="4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30">
                                            <p:txEl>
                                              <p:pRg st="0" end="0"/>
                                            </p:txEl>
                                          </p:spTgt>
                                        </p:tgtEl>
                                        <p:attrNameLst>
                                          <p:attrName>style.visibility</p:attrName>
                                        </p:attrNameLst>
                                      </p:cBhvr>
                                      <p:to>
                                        <p:strVal val="visible"/>
                                      </p:to>
                                    </p:set>
                                    <p:anim calcmode="lin" valueType="num">
                                      <p:cBhvr additive="base">
                                        <p:cTn id="13" dur="500" fill="hold"/>
                                        <p:tgtEl>
                                          <p:spTgt spid="43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3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32">
                                            <p:bg/>
                                          </p:spTgt>
                                        </p:tgtEl>
                                        <p:attrNameLst>
                                          <p:attrName>style.visibility</p:attrName>
                                        </p:attrNameLst>
                                      </p:cBhvr>
                                      <p:to>
                                        <p:strVal val="visible"/>
                                      </p:to>
                                    </p:set>
                                    <p:anim calcmode="lin" valueType="num">
                                      <p:cBhvr additive="base">
                                        <p:cTn id="19" dur="500" fill="hold"/>
                                        <p:tgtEl>
                                          <p:spTgt spid="432">
                                            <p:bg/>
                                          </p:spTgt>
                                        </p:tgtEl>
                                        <p:attrNameLst>
                                          <p:attrName>ppt_x</p:attrName>
                                        </p:attrNameLst>
                                      </p:cBhvr>
                                      <p:tavLst>
                                        <p:tav tm="0">
                                          <p:val>
                                            <p:strVal val="#ppt_x"/>
                                          </p:val>
                                        </p:tav>
                                        <p:tav tm="100000">
                                          <p:val>
                                            <p:strVal val="#ppt_x"/>
                                          </p:val>
                                        </p:tav>
                                      </p:tavLst>
                                    </p:anim>
                                    <p:anim calcmode="lin" valueType="num">
                                      <p:cBhvr additive="base">
                                        <p:cTn id="20" dur="500" fill="hold"/>
                                        <p:tgtEl>
                                          <p:spTgt spid="432">
                                            <p:bg/>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32">
                                            <p:txEl>
                                              <p:pRg st="0" end="0"/>
                                            </p:txEl>
                                          </p:spTgt>
                                        </p:tgtEl>
                                        <p:attrNameLst>
                                          <p:attrName>style.visibility</p:attrName>
                                        </p:attrNameLst>
                                      </p:cBhvr>
                                      <p:to>
                                        <p:strVal val="visible"/>
                                      </p:to>
                                    </p:set>
                                    <p:anim calcmode="lin" valueType="num">
                                      <p:cBhvr additive="base">
                                        <p:cTn id="25" dur="500" fill="hold"/>
                                        <p:tgtEl>
                                          <p:spTgt spid="432">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3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432">
                                            <p:txEl>
                                              <p:pRg st="1" end="1"/>
                                            </p:txEl>
                                          </p:spTgt>
                                        </p:tgtEl>
                                        <p:attrNameLst>
                                          <p:attrName>style.visibility</p:attrName>
                                        </p:attrNameLst>
                                      </p:cBhvr>
                                      <p:to>
                                        <p:strVal val="visible"/>
                                      </p:to>
                                    </p:set>
                                    <p:anim calcmode="lin" valueType="num">
                                      <p:cBhvr additive="base">
                                        <p:cTn id="31" dur="500" fill="hold"/>
                                        <p:tgtEl>
                                          <p:spTgt spid="432">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32">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 grpId="0" build="p"/>
      <p:bldP spid="431" grpId="0"/>
      <p:bldP spid="432" grpId="0"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6" name="Google Shape;326;p33"/>
          <p:cNvSpPr txBox="1">
            <a:spLocks noGrp="1"/>
          </p:cNvSpPr>
          <p:nvPr>
            <p:ph type="subTitle" idx="1"/>
          </p:nvPr>
        </p:nvSpPr>
        <p:spPr>
          <a:xfrm flipH="1">
            <a:off x="2404799" y="1549969"/>
            <a:ext cx="6451500" cy="5616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ZA" dirty="0"/>
              <a:t>    Introduction</a:t>
            </a:r>
            <a:endParaRPr dirty="0"/>
          </a:p>
        </p:txBody>
      </p:sp>
      <p:sp>
        <p:nvSpPr>
          <p:cNvPr id="2" name="Subtitle 1">
            <a:extLst>
              <a:ext uri="{FF2B5EF4-FFF2-40B4-BE49-F238E27FC236}">
                <a16:creationId xmlns:a16="http://schemas.microsoft.com/office/drawing/2014/main" id="{5146C06D-39D8-47E1-A01D-941C1EA38EBD}"/>
              </a:ext>
            </a:extLst>
          </p:cNvPr>
          <p:cNvSpPr>
            <a:spLocks noGrp="1"/>
          </p:cNvSpPr>
          <p:nvPr>
            <p:ph type="subTitle" idx="2"/>
          </p:nvPr>
        </p:nvSpPr>
        <p:spPr/>
        <p:txBody>
          <a:bodyPr/>
          <a:lstStyle/>
          <a:p>
            <a:r>
              <a:rPr lang="en-ZA" dirty="0"/>
              <a:t>User roles and the system overview</a:t>
            </a:r>
          </a:p>
        </p:txBody>
      </p:sp>
      <p:sp>
        <p:nvSpPr>
          <p:cNvPr id="4" name="Subtitle 3">
            <a:extLst>
              <a:ext uri="{FF2B5EF4-FFF2-40B4-BE49-F238E27FC236}">
                <a16:creationId xmlns:a16="http://schemas.microsoft.com/office/drawing/2014/main" id="{FCBBE4A8-ACDC-447F-9A05-546F1414D99C}"/>
              </a:ext>
            </a:extLst>
          </p:cNvPr>
          <p:cNvSpPr>
            <a:spLocks noGrp="1"/>
          </p:cNvSpPr>
          <p:nvPr>
            <p:ph type="subTitle" idx="4"/>
          </p:nvPr>
        </p:nvSpPr>
        <p:spPr>
          <a:xfrm>
            <a:off x="2404800" y="1889081"/>
            <a:ext cx="4434600" cy="281700"/>
          </a:xfrm>
        </p:spPr>
        <p:txBody>
          <a:bodyPr/>
          <a:lstStyle/>
          <a:p>
            <a:r>
              <a:rPr lang="en-ZA" dirty="0"/>
              <a:t>Introduce website, its importance and the team of presenters and their roles.</a:t>
            </a:r>
          </a:p>
        </p:txBody>
      </p:sp>
      <p:sp>
        <p:nvSpPr>
          <p:cNvPr id="5" name="Subtitle 4">
            <a:extLst>
              <a:ext uri="{FF2B5EF4-FFF2-40B4-BE49-F238E27FC236}">
                <a16:creationId xmlns:a16="http://schemas.microsoft.com/office/drawing/2014/main" id="{7C72B9FF-D79B-4606-BF81-7F7631D09B8D}"/>
              </a:ext>
            </a:extLst>
          </p:cNvPr>
          <p:cNvSpPr>
            <a:spLocks noGrp="1"/>
          </p:cNvSpPr>
          <p:nvPr>
            <p:ph type="subTitle" idx="5"/>
          </p:nvPr>
        </p:nvSpPr>
        <p:spPr/>
        <p:txBody>
          <a:bodyPr/>
          <a:lstStyle/>
          <a:p>
            <a:r>
              <a:rPr lang="en-ZA" dirty="0"/>
              <a:t>Describe User roles , the website key components, user flow and website’s flow demonstration. Include how the users interact. Explain how the users can edit their profiles etc. </a:t>
            </a:r>
          </a:p>
          <a:p>
            <a:endParaRPr lang="en-ZA" dirty="0"/>
          </a:p>
        </p:txBody>
      </p:sp>
      <p:sp>
        <p:nvSpPr>
          <p:cNvPr id="7" name="Title 6">
            <a:extLst>
              <a:ext uri="{FF2B5EF4-FFF2-40B4-BE49-F238E27FC236}">
                <a16:creationId xmlns:a16="http://schemas.microsoft.com/office/drawing/2014/main" id="{38208BDE-72ED-40B1-BF29-C74A2224E45D}"/>
              </a:ext>
            </a:extLst>
          </p:cNvPr>
          <p:cNvSpPr>
            <a:spLocks noGrp="1"/>
          </p:cNvSpPr>
          <p:nvPr>
            <p:ph type="title" idx="7"/>
          </p:nvPr>
        </p:nvSpPr>
        <p:spPr>
          <a:xfrm>
            <a:off x="1109465" y="1693983"/>
            <a:ext cx="1230600" cy="454500"/>
          </a:xfrm>
        </p:spPr>
        <p:txBody>
          <a:bodyPr/>
          <a:lstStyle/>
          <a:p>
            <a:r>
              <a:rPr lang="en-ZA" dirty="0"/>
              <a:t>01</a:t>
            </a:r>
          </a:p>
        </p:txBody>
      </p:sp>
      <p:sp>
        <p:nvSpPr>
          <p:cNvPr id="8" name="Title 7">
            <a:extLst>
              <a:ext uri="{FF2B5EF4-FFF2-40B4-BE49-F238E27FC236}">
                <a16:creationId xmlns:a16="http://schemas.microsoft.com/office/drawing/2014/main" id="{FC8224F0-E962-4ADB-9C51-F55EED3E460B}"/>
              </a:ext>
            </a:extLst>
          </p:cNvPr>
          <p:cNvSpPr>
            <a:spLocks noGrp="1"/>
          </p:cNvSpPr>
          <p:nvPr>
            <p:ph type="title" idx="8"/>
          </p:nvPr>
        </p:nvSpPr>
        <p:spPr/>
        <p:txBody>
          <a:bodyPr/>
          <a:lstStyle/>
          <a:p>
            <a:r>
              <a:rPr lang="en-ZA" dirty="0"/>
              <a:t>02</a:t>
            </a:r>
          </a:p>
        </p:txBody>
      </p:sp>
      <p:sp>
        <p:nvSpPr>
          <p:cNvPr id="10" name="Subtitle 9">
            <a:extLst>
              <a:ext uri="{FF2B5EF4-FFF2-40B4-BE49-F238E27FC236}">
                <a16:creationId xmlns:a16="http://schemas.microsoft.com/office/drawing/2014/main" id="{1832A2C5-819C-4649-BA90-9866CD62AC0E}"/>
              </a:ext>
            </a:extLst>
          </p:cNvPr>
          <p:cNvSpPr>
            <a:spLocks noGrp="1"/>
          </p:cNvSpPr>
          <p:nvPr>
            <p:ph type="subTitle" idx="13"/>
          </p:nvPr>
        </p:nvSpPr>
        <p:spPr>
          <a:xfrm flipH="1">
            <a:off x="2404799" y="3122742"/>
            <a:ext cx="6451500" cy="561600"/>
          </a:xfrm>
        </p:spPr>
        <p:txBody>
          <a:bodyPr/>
          <a:lstStyle/>
          <a:p>
            <a:r>
              <a:rPr lang="en-ZA" dirty="0"/>
              <a:t>Rating and reviewing tenants, agents and accommodation.</a:t>
            </a:r>
          </a:p>
        </p:txBody>
      </p:sp>
      <p:sp>
        <p:nvSpPr>
          <p:cNvPr id="11" name="Subtitle 10">
            <a:extLst>
              <a:ext uri="{FF2B5EF4-FFF2-40B4-BE49-F238E27FC236}">
                <a16:creationId xmlns:a16="http://schemas.microsoft.com/office/drawing/2014/main" id="{8CE22A12-B011-4C07-8959-7EAC00561452}"/>
              </a:ext>
            </a:extLst>
          </p:cNvPr>
          <p:cNvSpPr>
            <a:spLocks noGrp="1"/>
          </p:cNvSpPr>
          <p:nvPr>
            <p:ph type="subTitle" idx="14"/>
          </p:nvPr>
        </p:nvSpPr>
        <p:spPr>
          <a:xfrm>
            <a:off x="2404800" y="3629193"/>
            <a:ext cx="4434600" cy="281700"/>
          </a:xfrm>
        </p:spPr>
        <p:txBody>
          <a:bodyPr/>
          <a:lstStyle/>
          <a:p>
            <a:r>
              <a:rPr lang="en-ZA" dirty="0"/>
              <a:t>Explain user rating and review process, how the ratings and reviews are displayed and how the overall ratings are calculated. </a:t>
            </a:r>
          </a:p>
        </p:txBody>
      </p:sp>
      <p:sp>
        <p:nvSpPr>
          <p:cNvPr id="12" name="Title 11">
            <a:extLst>
              <a:ext uri="{FF2B5EF4-FFF2-40B4-BE49-F238E27FC236}">
                <a16:creationId xmlns:a16="http://schemas.microsoft.com/office/drawing/2014/main" id="{D686FD22-A795-45B7-8A48-D3C524AA87BB}"/>
              </a:ext>
            </a:extLst>
          </p:cNvPr>
          <p:cNvSpPr>
            <a:spLocks noGrp="1"/>
          </p:cNvSpPr>
          <p:nvPr>
            <p:ph type="title" idx="15"/>
          </p:nvPr>
        </p:nvSpPr>
        <p:spPr>
          <a:xfrm>
            <a:off x="1109465" y="3401943"/>
            <a:ext cx="1230600" cy="454500"/>
          </a:xfrm>
        </p:spPr>
        <p:txBody>
          <a:bodyPr/>
          <a:lstStyle/>
          <a:p>
            <a:r>
              <a:rPr lang="en-ZA" dirty="0"/>
              <a:t>03</a:t>
            </a:r>
          </a:p>
        </p:txBody>
      </p:sp>
      <p:sp>
        <p:nvSpPr>
          <p:cNvPr id="13" name="TextBox 12">
            <a:extLst>
              <a:ext uri="{FF2B5EF4-FFF2-40B4-BE49-F238E27FC236}">
                <a16:creationId xmlns:a16="http://schemas.microsoft.com/office/drawing/2014/main" id="{476C7BF1-65C3-4F55-B214-6B5B90144783}"/>
              </a:ext>
            </a:extLst>
          </p:cNvPr>
          <p:cNvSpPr txBox="1"/>
          <p:nvPr/>
        </p:nvSpPr>
        <p:spPr>
          <a:xfrm>
            <a:off x="2404799" y="785725"/>
            <a:ext cx="5242293" cy="615553"/>
          </a:xfrm>
          <a:prstGeom prst="rect">
            <a:avLst/>
          </a:prstGeom>
          <a:noFill/>
        </p:spPr>
        <p:txBody>
          <a:bodyPr wrap="square" rtlCol="0">
            <a:spAutoFit/>
          </a:bodyPr>
          <a:lstStyle/>
          <a:p>
            <a:r>
              <a:rPr lang="en-ZA" sz="2000" u="sng" dirty="0">
                <a:solidFill>
                  <a:schemeClr val="bg1"/>
                </a:solidFill>
              </a:rPr>
              <a:t>Overview of the presentation structure </a:t>
            </a:r>
          </a:p>
          <a:p>
            <a:endParaRPr lang="en-ZA"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26">
                                            <p:txEl>
                                              <p:pRg st="0" end="0"/>
                                            </p:txEl>
                                          </p:spTgt>
                                        </p:tgtEl>
                                        <p:attrNameLst>
                                          <p:attrName>style.visibility</p:attrName>
                                        </p:attrNameLst>
                                      </p:cBhvr>
                                      <p:to>
                                        <p:strVal val="visible"/>
                                      </p:to>
                                    </p:set>
                                    <p:animEffect transition="in" filter="fade">
                                      <p:cBhvr>
                                        <p:cTn id="17" dur="500"/>
                                        <p:tgtEl>
                                          <p:spTgt spid="326">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
                                            <p:txEl>
                                              <p:pRg st="0" end="0"/>
                                            </p:txEl>
                                          </p:spTgt>
                                        </p:tgtEl>
                                        <p:attrNameLst>
                                          <p:attrName>style.visibility</p:attrName>
                                        </p:attrNameLst>
                                      </p:cBhvr>
                                      <p:to>
                                        <p:strVal val="visible"/>
                                      </p:to>
                                    </p:set>
                                    <p:animEffect transition="in" filter="fade">
                                      <p:cBhvr>
                                        <p:cTn id="32" dur="500"/>
                                        <p:tgtEl>
                                          <p:spTgt spid="2">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0" end="0"/>
                                            </p:txEl>
                                          </p:spTgt>
                                        </p:tgtEl>
                                        <p:attrNameLst>
                                          <p:attrName>style.visibility</p:attrName>
                                        </p:attrNameLst>
                                      </p:cBhvr>
                                      <p:to>
                                        <p:strVal val="visible"/>
                                      </p:to>
                                    </p:set>
                                    <p:animEffect transition="in" filter="fade">
                                      <p:cBhvr>
                                        <p:cTn id="37" dur="500"/>
                                        <p:tgtEl>
                                          <p:spTgt spid="5">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500"/>
                                        <p:tgtEl>
                                          <p:spTgt spid="12"/>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0">
                                            <p:txEl>
                                              <p:pRg st="0" end="0"/>
                                            </p:txEl>
                                          </p:spTgt>
                                        </p:tgtEl>
                                        <p:attrNameLst>
                                          <p:attrName>style.visibility</p:attrName>
                                        </p:attrNameLst>
                                      </p:cBhvr>
                                      <p:to>
                                        <p:strVal val="visible"/>
                                      </p:to>
                                    </p:set>
                                    <p:animEffect transition="in" filter="fade">
                                      <p:cBhvr>
                                        <p:cTn id="47" dur="500"/>
                                        <p:tgtEl>
                                          <p:spTgt spid="10">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1">
                                            <p:txEl>
                                              <p:pRg st="0" end="0"/>
                                            </p:txEl>
                                          </p:spTgt>
                                        </p:tgtEl>
                                        <p:attrNameLst>
                                          <p:attrName>style.visibility</p:attrName>
                                        </p:attrNameLst>
                                      </p:cBhvr>
                                      <p:to>
                                        <p:strVal val="visible"/>
                                      </p:to>
                                    </p:set>
                                    <p:animEffect transition="in" filter="fade">
                                      <p:cBhvr>
                                        <p:cTn id="52"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build="p"/>
      <p:bldP spid="5" grpId="0" build="p"/>
      <p:bldP spid="7" grpId="0"/>
      <p:bldP spid="8" grpId="0"/>
      <p:bldP spid="12" grpId="0"/>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53"/>
        <p:cNvGrpSpPr/>
        <p:nvPr/>
      </p:nvGrpSpPr>
      <p:grpSpPr>
        <a:xfrm>
          <a:off x="0" y="0"/>
          <a:ext cx="0" cy="0"/>
          <a:chOff x="0" y="0"/>
          <a:chExt cx="0" cy="0"/>
        </a:xfrm>
      </p:grpSpPr>
      <p:sp>
        <p:nvSpPr>
          <p:cNvPr id="354" name="Google Shape;354;p36"/>
          <p:cNvSpPr txBox="1">
            <a:spLocks noGrp="1"/>
          </p:cNvSpPr>
          <p:nvPr>
            <p:ph type="ctrTitle"/>
          </p:nvPr>
        </p:nvSpPr>
        <p:spPr>
          <a:xfrm>
            <a:off x="2817979" y="2558904"/>
            <a:ext cx="3508200" cy="464400"/>
          </a:xfrm>
          <a:prstGeom prst="rect">
            <a:avLst/>
          </a:prstGeom>
        </p:spPr>
        <p:txBody>
          <a:bodyPr spcFirstLastPara="1" wrap="square" lIns="68575" tIns="34275" rIns="68575" bIns="34275" anchor="b" anchorCtr="0">
            <a:noAutofit/>
          </a:bodyPr>
          <a:lstStyle/>
          <a:p>
            <a:r>
              <a:rPr lang="en-ZA" dirty="0"/>
              <a:t>Test plan execution and user testing feedback</a:t>
            </a:r>
            <a:br>
              <a:rPr lang="en-ZA" dirty="0"/>
            </a:br>
            <a:endParaRPr lang="en-ZA" dirty="0"/>
          </a:p>
        </p:txBody>
      </p:sp>
      <p:sp>
        <p:nvSpPr>
          <p:cNvPr id="355" name="Google Shape;355;p36"/>
          <p:cNvSpPr txBox="1">
            <a:spLocks noGrp="1"/>
          </p:cNvSpPr>
          <p:nvPr>
            <p:ph type="subTitle" idx="1"/>
          </p:nvPr>
        </p:nvSpPr>
        <p:spPr>
          <a:xfrm>
            <a:off x="2636874" y="2433526"/>
            <a:ext cx="3870252" cy="1501825"/>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ZA" dirty="0"/>
              <a:t>The test plan covers comprehensive testing, including functionality, security, and user acceptance, to ensure a high-quality and secure website for rating rental accommodations, agents, and tenants. User feedback is instrumental in enhancing user experience and security, promoting overall performance and satisfaction.</a:t>
            </a:r>
          </a:p>
        </p:txBody>
      </p:sp>
      <p:sp>
        <p:nvSpPr>
          <p:cNvPr id="356" name="Google Shape;356;p36"/>
          <p:cNvSpPr txBox="1">
            <a:spLocks noGrp="1"/>
          </p:cNvSpPr>
          <p:nvPr>
            <p:ph type="ctrTitle" idx="2"/>
          </p:nvPr>
        </p:nvSpPr>
        <p:spPr>
          <a:xfrm>
            <a:off x="2817980" y="1406217"/>
            <a:ext cx="3508199" cy="464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05</a:t>
            </a:r>
            <a:endParaRPr b="0" dirty="0"/>
          </a:p>
        </p:txBody>
      </p:sp>
    </p:spTree>
    <p:extLst>
      <p:ext uri="{BB962C8B-B14F-4D97-AF65-F5344CB8AC3E}">
        <p14:creationId xmlns:p14="http://schemas.microsoft.com/office/powerpoint/2010/main" val="2298104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56"/>
                                        </p:tgtEl>
                                        <p:attrNameLst>
                                          <p:attrName>style.visibility</p:attrName>
                                        </p:attrNameLst>
                                      </p:cBhvr>
                                      <p:to>
                                        <p:strVal val="visible"/>
                                      </p:to>
                                    </p:set>
                                    <p:anim calcmode="lin" valueType="num">
                                      <p:cBhvr additive="base">
                                        <p:cTn id="7" dur="500" fill="hold"/>
                                        <p:tgtEl>
                                          <p:spTgt spid="356"/>
                                        </p:tgtEl>
                                        <p:attrNameLst>
                                          <p:attrName>ppt_x</p:attrName>
                                        </p:attrNameLst>
                                      </p:cBhvr>
                                      <p:tavLst>
                                        <p:tav tm="0">
                                          <p:val>
                                            <p:strVal val="#ppt_x"/>
                                          </p:val>
                                        </p:tav>
                                        <p:tav tm="100000">
                                          <p:val>
                                            <p:strVal val="#ppt_x"/>
                                          </p:val>
                                        </p:tav>
                                      </p:tavLst>
                                    </p:anim>
                                    <p:anim calcmode="lin" valueType="num">
                                      <p:cBhvr additive="base">
                                        <p:cTn id="8" dur="500" fill="hold"/>
                                        <p:tgtEl>
                                          <p:spTgt spid="35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54"/>
                                        </p:tgtEl>
                                        <p:attrNameLst>
                                          <p:attrName>style.visibility</p:attrName>
                                        </p:attrNameLst>
                                      </p:cBhvr>
                                      <p:to>
                                        <p:strVal val="visible"/>
                                      </p:to>
                                    </p:set>
                                    <p:anim calcmode="lin" valueType="num">
                                      <p:cBhvr additive="base">
                                        <p:cTn id="13" dur="500" fill="hold"/>
                                        <p:tgtEl>
                                          <p:spTgt spid="354"/>
                                        </p:tgtEl>
                                        <p:attrNameLst>
                                          <p:attrName>ppt_x</p:attrName>
                                        </p:attrNameLst>
                                      </p:cBhvr>
                                      <p:tavLst>
                                        <p:tav tm="0">
                                          <p:val>
                                            <p:strVal val="#ppt_x"/>
                                          </p:val>
                                        </p:tav>
                                        <p:tav tm="100000">
                                          <p:val>
                                            <p:strVal val="#ppt_x"/>
                                          </p:val>
                                        </p:tav>
                                      </p:tavLst>
                                    </p:anim>
                                    <p:anim calcmode="lin" valueType="num">
                                      <p:cBhvr additive="base">
                                        <p:cTn id="14" dur="500" fill="hold"/>
                                        <p:tgtEl>
                                          <p:spTgt spid="35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55">
                                            <p:txEl>
                                              <p:pRg st="0" end="0"/>
                                            </p:txEl>
                                          </p:spTgt>
                                        </p:tgtEl>
                                        <p:attrNameLst>
                                          <p:attrName>style.visibility</p:attrName>
                                        </p:attrNameLst>
                                      </p:cBhvr>
                                      <p:to>
                                        <p:strVal val="visible"/>
                                      </p:to>
                                    </p:set>
                                    <p:anim calcmode="lin" valueType="num">
                                      <p:cBhvr additive="base">
                                        <p:cTn id="19" dur="500" fill="hold"/>
                                        <p:tgtEl>
                                          <p:spTgt spid="355">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5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4" grpId="0"/>
      <p:bldP spid="356"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429"/>
        <p:cNvGrpSpPr/>
        <p:nvPr/>
      </p:nvGrpSpPr>
      <p:grpSpPr>
        <a:xfrm>
          <a:off x="0" y="0"/>
          <a:ext cx="0" cy="0"/>
          <a:chOff x="0" y="0"/>
          <a:chExt cx="0" cy="0"/>
        </a:xfrm>
      </p:grpSpPr>
      <p:sp>
        <p:nvSpPr>
          <p:cNvPr id="430" name="Google Shape;430;p44"/>
          <p:cNvSpPr txBox="1">
            <a:spLocks noGrp="1"/>
          </p:cNvSpPr>
          <p:nvPr>
            <p:ph type="subTitle" idx="1"/>
          </p:nvPr>
        </p:nvSpPr>
        <p:spPr>
          <a:xfrm flipH="1">
            <a:off x="1634021" y="2209350"/>
            <a:ext cx="3659117" cy="724800"/>
          </a:xfrm>
          <a:prstGeom prst="rect">
            <a:avLst/>
          </a:prstGeom>
        </p:spPr>
        <p:txBody>
          <a:bodyPr spcFirstLastPara="1" wrap="square" lIns="68575" tIns="34275" rIns="68575" bIns="34275" anchor="t" anchorCtr="0">
            <a:noAutofit/>
          </a:bodyPr>
          <a:lstStyle/>
          <a:p>
            <a:r>
              <a:rPr lang="en-ZA" dirty="0"/>
              <a:t>	Test plan execution and user testing feedback</a:t>
            </a:r>
          </a:p>
        </p:txBody>
      </p:sp>
      <p:sp>
        <p:nvSpPr>
          <p:cNvPr id="431" name="Google Shape;431;p44"/>
          <p:cNvSpPr txBox="1">
            <a:spLocks noGrp="1"/>
          </p:cNvSpPr>
          <p:nvPr>
            <p:ph type="title"/>
          </p:nvPr>
        </p:nvSpPr>
        <p:spPr>
          <a:xfrm>
            <a:off x="1634021" y="1624221"/>
            <a:ext cx="1529700" cy="7233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05</a:t>
            </a:r>
          </a:p>
        </p:txBody>
      </p:sp>
      <p:sp>
        <p:nvSpPr>
          <p:cNvPr id="432" name="Google Shape;432;p44"/>
          <p:cNvSpPr txBox="1">
            <a:spLocks noGrp="1"/>
          </p:cNvSpPr>
          <p:nvPr>
            <p:ph type="subTitle" idx="2"/>
          </p:nvPr>
        </p:nvSpPr>
        <p:spPr>
          <a:xfrm flipH="1">
            <a:off x="5979948" y="2571750"/>
            <a:ext cx="2383500" cy="2287329"/>
          </a:xfrm>
          <a:prstGeom prst="rect">
            <a:avLst/>
          </a:prstGeom>
          <a:ln>
            <a:solidFill>
              <a:schemeClr val="bg1"/>
            </a:solidFill>
          </a:ln>
        </p:spPr>
        <p:txBody>
          <a:bodyPr spcFirstLastPara="1" wrap="square" lIns="68575" tIns="34275" rIns="68575" bIns="34275" anchor="t" anchorCtr="0">
            <a:noAutofit/>
          </a:bodyPr>
          <a:lstStyle/>
          <a:p>
            <a:pPr marL="171450" lvl="0" indent="-171450" algn="l" rtl="0">
              <a:spcBef>
                <a:spcPts val="800"/>
              </a:spcBef>
              <a:spcAft>
                <a:spcPts val="0"/>
              </a:spcAft>
              <a:buFont typeface="Arial" panose="020B0604020202020204" pitchFamily="34" charset="0"/>
              <a:buChar char="•"/>
            </a:pPr>
            <a:r>
              <a:rPr lang="es-ES" dirty="0" err="1"/>
              <a:t>Overview</a:t>
            </a:r>
            <a:r>
              <a:rPr lang="es-ES" dirty="0"/>
              <a:t> </a:t>
            </a:r>
            <a:r>
              <a:rPr lang="es-ES" dirty="0" err="1"/>
              <a:t>of</a:t>
            </a:r>
            <a:r>
              <a:rPr lang="es-ES" dirty="0"/>
              <a:t> </a:t>
            </a:r>
            <a:r>
              <a:rPr lang="es-ES" dirty="0" err="1"/>
              <a:t>drafted</a:t>
            </a:r>
            <a:r>
              <a:rPr lang="es-ES" dirty="0"/>
              <a:t> test plan . </a:t>
            </a:r>
          </a:p>
          <a:p>
            <a:pPr marL="171450" lvl="0" indent="-171450" algn="l" rtl="0">
              <a:spcBef>
                <a:spcPts val="800"/>
              </a:spcBef>
              <a:spcAft>
                <a:spcPts val="0"/>
              </a:spcAft>
              <a:buFont typeface="Arial" panose="020B0604020202020204" pitchFamily="34" charset="0"/>
              <a:buChar char="•"/>
            </a:pPr>
            <a:r>
              <a:rPr lang="es-ES" dirty="0" err="1"/>
              <a:t>Evidence</a:t>
            </a:r>
            <a:r>
              <a:rPr lang="es-ES" dirty="0"/>
              <a:t> </a:t>
            </a:r>
            <a:r>
              <a:rPr lang="es-ES" dirty="0" err="1"/>
              <a:t>of</a:t>
            </a:r>
            <a:r>
              <a:rPr lang="es-ES" dirty="0"/>
              <a:t>  </a:t>
            </a:r>
            <a:r>
              <a:rPr lang="es-ES" dirty="0" err="1"/>
              <a:t>execution</a:t>
            </a:r>
            <a:r>
              <a:rPr lang="es-ES" dirty="0"/>
              <a:t> </a:t>
            </a:r>
            <a:r>
              <a:rPr lang="es-ES" dirty="0" err="1"/>
              <a:t>an</a:t>
            </a:r>
            <a:r>
              <a:rPr lang="es-ES" dirty="0"/>
              <a:t> </a:t>
            </a:r>
            <a:r>
              <a:rPr lang="es-ES" dirty="0" err="1"/>
              <a:t>testing</a:t>
            </a:r>
            <a:r>
              <a:rPr lang="es-ES" dirty="0"/>
              <a:t> </a:t>
            </a:r>
            <a:r>
              <a:rPr lang="es-ES" dirty="0" err="1"/>
              <a:t>results</a:t>
            </a:r>
            <a:r>
              <a:rPr lang="es-ES" dirty="0"/>
              <a:t>.(</a:t>
            </a:r>
            <a:r>
              <a:rPr lang="es-ES" dirty="0" err="1"/>
              <a:t>e.g</a:t>
            </a:r>
            <a:r>
              <a:rPr lang="es-ES" dirty="0"/>
              <a:t> </a:t>
            </a:r>
            <a:r>
              <a:rPr lang="es-ES" dirty="0" err="1"/>
              <a:t>defect</a:t>
            </a:r>
            <a:r>
              <a:rPr lang="es-ES" dirty="0"/>
              <a:t> log and test cases) </a:t>
            </a:r>
          </a:p>
          <a:p>
            <a:pPr marL="171450" indent="-171450" algn="l">
              <a:buFont typeface="Arial" panose="020B0604020202020204" pitchFamily="34" charset="0"/>
              <a:buChar char="•"/>
            </a:pPr>
            <a:r>
              <a:rPr lang="es-ES" dirty="0" err="1"/>
              <a:t>Importance</a:t>
            </a:r>
            <a:r>
              <a:rPr lang="es-ES" dirty="0"/>
              <a:t> </a:t>
            </a:r>
            <a:r>
              <a:rPr lang="es-ES" dirty="0" err="1"/>
              <a:t>of</a:t>
            </a:r>
            <a:r>
              <a:rPr lang="es-ES" dirty="0"/>
              <a:t> </a:t>
            </a:r>
            <a:r>
              <a:rPr lang="es-ES" dirty="0" err="1"/>
              <a:t>testing</a:t>
            </a:r>
            <a:r>
              <a:rPr lang="es-ES" dirty="0"/>
              <a:t> </a:t>
            </a:r>
          </a:p>
          <a:p>
            <a:pPr marL="171450" lvl="0" indent="-171450" algn="l" rtl="0">
              <a:spcBef>
                <a:spcPts val="800"/>
              </a:spcBef>
              <a:spcAft>
                <a:spcPts val="0"/>
              </a:spcAft>
              <a:buFont typeface="Arial" panose="020B0604020202020204" pitchFamily="34" charset="0"/>
              <a:buChar char="•"/>
            </a:pPr>
            <a:r>
              <a:rPr lang="es-ES" dirty="0" err="1"/>
              <a:t>Summary</a:t>
            </a:r>
            <a:r>
              <a:rPr lang="es-ES" dirty="0"/>
              <a:t> </a:t>
            </a:r>
            <a:r>
              <a:rPr lang="es-ES" dirty="0" err="1"/>
              <a:t>of</a:t>
            </a:r>
            <a:r>
              <a:rPr lang="es-ES" dirty="0"/>
              <a:t> </a:t>
            </a:r>
            <a:r>
              <a:rPr lang="es-ES" dirty="0" err="1"/>
              <a:t>user</a:t>
            </a:r>
            <a:r>
              <a:rPr lang="es-ES" dirty="0"/>
              <a:t> </a:t>
            </a:r>
            <a:r>
              <a:rPr lang="es-ES" dirty="0" err="1"/>
              <a:t>testing</a:t>
            </a:r>
            <a:r>
              <a:rPr lang="es-ES" dirty="0"/>
              <a:t> and </a:t>
            </a:r>
            <a:r>
              <a:rPr lang="es-ES" dirty="0" err="1"/>
              <a:t>feedback</a:t>
            </a:r>
            <a:r>
              <a:rPr lang="es-ES" dirty="0"/>
              <a:t>.</a:t>
            </a:r>
          </a:p>
        </p:txBody>
      </p:sp>
    </p:spTree>
    <p:extLst>
      <p:ext uri="{BB962C8B-B14F-4D97-AF65-F5344CB8AC3E}">
        <p14:creationId xmlns:p14="http://schemas.microsoft.com/office/powerpoint/2010/main" val="1678354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31"/>
                                        </p:tgtEl>
                                        <p:attrNameLst>
                                          <p:attrName>style.visibility</p:attrName>
                                        </p:attrNameLst>
                                      </p:cBhvr>
                                      <p:to>
                                        <p:strVal val="visible"/>
                                      </p:to>
                                    </p:set>
                                    <p:anim calcmode="lin" valueType="num">
                                      <p:cBhvr additive="base">
                                        <p:cTn id="7" dur="500" fill="hold"/>
                                        <p:tgtEl>
                                          <p:spTgt spid="431"/>
                                        </p:tgtEl>
                                        <p:attrNameLst>
                                          <p:attrName>ppt_x</p:attrName>
                                        </p:attrNameLst>
                                      </p:cBhvr>
                                      <p:tavLst>
                                        <p:tav tm="0">
                                          <p:val>
                                            <p:strVal val="#ppt_x"/>
                                          </p:val>
                                        </p:tav>
                                        <p:tav tm="100000">
                                          <p:val>
                                            <p:strVal val="#ppt_x"/>
                                          </p:val>
                                        </p:tav>
                                      </p:tavLst>
                                    </p:anim>
                                    <p:anim calcmode="lin" valueType="num">
                                      <p:cBhvr additive="base">
                                        <p:cTn id="8" dur="500" fill="hold"/>
                                        <p:tgtEl>
                                          <p:spTgt spid="4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30">
                                            <p:txEl>
                                              <p:pRg st="0" end="0"/>
                                            </p:txEl>
                                          </p:spTgt>
                                        </p:tgtEl>
                                        <p:attrNameLst>
                                          <p:attrName>style.visibility</p:attrName>
                                        </p:attrNameLst>
                                      </p:cBhvr>
                                      <p:to>
                                        <p:strVal val="visible"/>
                                      </p:to>
                                    </p:set>
                                    <p:anim calcmode="lin" valueType="num">
                                      <p:cBhvr additive="base">
                                        <p:cTn id="13" dur="500" fill="hold"/>
                                        <p:tgtEl>
                                          <p:spTgt spid="43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3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32">
                                            <p:bg/>
                                          </p:spTgt>
                                        </p:tgtEl>
                                        <p:attrNameLst>
                                          <p:attrName>style.visibility</p:attrName>
                                        </p:attrNameLst>
                                      </p:cBhvr>
                                      <p:to>
                                        <p:strVal val="visible"/>
                                      </p:to>
                                    </p:set>
                                    <p:anim calcmode="lin" valueType="num">
                                      <p:cBhvr additive="base">
                                        <p:cTn id="19" dur="500" fill="hold"/>
                                        <p:tgtEl>
                                          <p:spTgt spid="432">
                                            <p:bg/>
                                          </p:spTgt>
                                        </p:tgtEl>
                                        <p:attrNameLst>
                                          <p:attrName>ppt_x</p:attrName>
                                        </p:attrNameLst>
                                      </p:cBhvr>
                                      <p:tavLst>
                                        <p:tav tm="0">
                                          <p:val>
                                            <p:strVal val="#ppt_x"/>
                                          </p:val>
                                        </p:tav>
                                        <p:tav tm="100000">
                                          <p:val>
                                            <p:strVal val="#ppt_x"/>
                                          </p:val>
                                        </p:tav>
                                      </p:tavLst>
                                    </p:anim>
                                    <p:anim calcmode="lin" valueType="num">
                                      <p:cBhvr additive="base">
                                        <p:cTn id="20" dur="500" fill="hold"/>
                                        <p:tgtEl>
                                          <p:spTgt spid="432">
                                            <p:bg/>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32">
                                            <p:txEl>
                                              <p:pRg st="0" end="0"/>
                                            </p:txEl>
                                          </p:spTgt>
                                        </p:tgtEl>
                                        <p:attrNameLst>
                                          <p:attrName>style.visibility</p:attrName>
                                        </p:attrNameLst>
                                      </p:cBhvr>
                                      <p:to>
                                        <p:strVal val="visible"/>
                                      </p:to>
                                    </p:set>
                                    <p:anim calcmode="lin" valueType="num">
                                      <p:cBhvr additive="base">
                                        <p:cTn id="25" dur="500" fill="hold"/>
                                        <p:tgtEl>
                                          <p:spTgt spid="432">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3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432">
                                            <p:txEl>
                                              <p:pRg st="1" end="1"/>
                                            </p:txEl>
                                          </p:spTgt>
                                        </p:tgtEl>
                                        <p:attrNameLst>
                                          <p:attrName>style.visibility</p:attrName>
                                        </p:attrNameLst>
                                      </p:cBhvr>
                                      <p:to>
                                        <p:strVal val="visible"/>
                                      </p:to>
                                    </p:set>
                                    <p:anim calcmode="lin" valueType="num">
                                      <p:cBhvr additive="base">
                                        <p:cTn id="31" dur="500" fill="hold"/>
                                        <p:tgtEl>
                                          <p:spTgt spid="432">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3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432">
                                            <p:txEl>
                                              <p:pRg st="2" end="2"/>
                                            </p:txEl>
                                          </p:spTgt>
                                        </p:tgtEl>
                                        <p:attrNameLst>
                                          <p:attrName>style.visibility</p:attrName>
                                        </p:attrNameLst>
                                      </p:cBhvr>
                                      <p:to>
                                        <p:strVal val="visible"/>
                                      </p:to>
                                    </p:set>
                                    <p:anim calcmode="lin" valueType="num">
                                      <p:cBhvr additive="base">
                                        <p:cTn id="37" dur="500" fill="hold"/>
                                        <p:tgtEl>
                                          <p:spTgt spid="432">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3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432">
                                            <p:txEl>
                                              <p:pRg st="3" end="3"/>
                                            </p:txEl>
                                          </p:spTgt>
                                        </p:tgtEl>
                                        <p:attrNameLst>
                                          <p:attrName>style.visibility</p:attrName>
                                        </p:attrNameLst>
                                      </p:cBhvr>
                                      <p:to>
                                        <p:strVal val="visible"/>
                                      </p:to>
                                    </p:set>
                                    <p:anim calcmode="lin" valueType="num">
                                      <p:cBhvr additive="base">
                                        <p:cTn id="43" dur="500" fill="hold"/>
                                        <p:tgtEl>
                                          <p:spTgt spid="432">
                                            <p:txEl>
                                              <p:pRg st="3" end="3"/>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3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 grpId="0" build="p"/>
      <p:bldP spid="431" grpId="0"/>
      <p:bldP spid="432" grpId="0" build="p"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spTree>
    <p:extLst>
      <p:ext uri="{BB962C8B-B14F-4D97-AF65-F5344CB8AC3E}">
        <p14:creationId xmlns:p14="http://schemas.microsoft.com/office/powerpoint/2010/main" val="29871316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429"/>
        <p:cNvGrpSpPr/>
        <p:nvPr/>
      </p:nvGrpSpPr>
      <p:grpSpPr>
        <a:xfrm>
          <a:off x="0" y="0"/>
          <a:ext cx="0" cy="0"/>
          <a:chOff x="0" y="0"/>
          <a:chExt cx="0" cy="0"/>
        </a:xfrm>
      </p:grpSpPr>
      <p:sp>
        <p:nvSpPr>
          <p:cNvPr id="430" name="Google Shape;430;p44"/>
          <p:cNvSpPr txBox="1">
            <a:spLocks noGrp="1"/>
          </p:cNvSpPr>
          <p:nvPr>
            <p:ph type="subTitle" idx="1"/>
          </p:nvPr>
        </p:nvSpPr>
        <p:spPr>
          <a:xfrm flipH="1">
            <a:off x="1474532" y="2209350"/>
            <a:ext cx="3659117" cy="724800"/>
          </a:xfrm>
          <a:prstGeom prst="rect">
            <a:avLst/>
          </a:prstGeom>
        </p:spPr>
        <p:txBody>
          <a:bodyPr spcFirstLastPara="1" wrap="square" lIns="68575" tIns="34275" rIns="68575" bIns="34275" anchor="t" anchorCtr="0">
            <a:noAutofit/>
          </a:bodyPr>
          <a:lstStyle/>
          <a:p>
            <a:r>
              <a:rPr lang="en-ZA" dirty="0"/>
              <a:t>	Conclusion</a:t>
            </a:r>
          </a:p>
        </p:txBody>
      </p:sp>
      <p:sp>
        <p:nvSpPr>
          <p:cNvPr id="431" name="Google Shape;431;p44"/>
          <p:cNvSpPr txBox="1">
            <a:spLocks noGrp="1"/>
          </p:cNvSpPr>
          <p:nvPr>
            <p:ph type="title"/>
          </p:nvPr>
        </p:nvSpPr>
        <p:spPr>
          <a:xfrm>
            <a:off x="1634021" y="1624221"/>
            <a:ext cx="1529700" cy="7233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06</a:t>
            </a:r>
          </a:p>
        </p:txBody>
      </p:sp>
      <p:sp>
        <p:nvSpPr>
          <p:cNvPr id="432" name="Google Shape;432;p44"/>
          <p:cNvSpPr txBox="1">
            <a:spLocks noGrp="1"/>
          </p:cNvSpPr>
          <p:nvPr>
            <p:ph type="subTitle" idx="2"/>
          </p:nvPr>
        </p:nvSpPr>
        <p:spPr>
          <a:xfrm flipH="1">
            <a:off x="6150069" y="1721145"/>
            <a:ext cx="2383500" cy="3318688"/>
          </a:xfrm>
          <a:prstGeom prst="rect">
            <a:avLst/>
          </a:prstGeom>
          <a:ln>
            <a:solidFill>
              <a:schemeClr val="bg1"/>
            </a:solidFill>
          </a:ln>
        </p:spPr>
        <p:txBody>
          <a:bodyPr spcFirstLastPara="1" wrap="square" lIns="68575" tIns="34275" rIns="68575" bIns="34275" anchor="t" anchorCtr="0">
            <a:noAutofit/>
          </a:bodyPr>
          <a:lstStyle/>
          <a:p>
            <a:pPr marL="0" lvl="0" indent="0" algn="ctr" rtl="0">
              <a:spcBef>
                <a:spcPts val="800"/>
              </a:spcBef>
              <a:spcAft>
                <a:spcPts val="0"/>
              </a:spcAft>
            </a:pPr>
            <a:r>
              <a:rPr lang="es-ES" b="1" dirty="0"/>
              <a:t>KEY POINTS </a:t>
            </a:r>
          </a:p>
          <a:p>
            <a:pPr marL="171450" lvl="0" indent="-171450" algn="l" rtl="0">
              <a:spcBef>
                <a:spcPts val="800"/>
              </a:spcBef>
              <a:spcAft>
                <a:spcPts val="0"/>
              </a:spcAft>
              <a:buFont typeface="Arial" panose="020B0604020202020204" pitchFamily="34" charset="0"/>
              <a:buChar char="•"/>
            </a:pPr>
            <a:r>
              <a:rPr lang="en-ZA" dirty="0"/>
              <a:t>- The website enables informed decision-making through its comprehensive rating system for accommodations, agents, and tenants.</a:t>
            </a:r>
          </a:p>
          <a:p>
            <a:pPr marL="171450" lvl="0" indent="-171450" algn="l" rtl="0">
              <a:spcBef>
                <a:spcPts val="800"/>
              </a:spcBef>
              <a:spcAft>
                <a:spcPts val="0"/>
              </a:spcAft>
              <a:buFont typeface="Arial" panose="020B0604020202020204" pitchFamily="34" charset="0"/>
              <a:buChar char="•"/>
            </a:pPr>
            <a:r>
              <a:rPr lang="en-ZA" dirty="0"/>
              <a:t>- Rigorous testing, user feedback, and strong security measures ensure a secure, high-quality, and user-friendly platform.</a:t>
            </a:r>
          </a:p>
          <a:p>
            <a:pPr marL="171450" lvl="0" indent="-171450" algn="l" rtl="0">
              <a:spcBef>
                <a:spcPts val="800"/>
              </a:spcBef>
              <a:spcAft>
                <a:spcPts val="0"/>
              </a:spcAft>
              <a:buFont typeface="Arial" panose="020B0604020202020204" pitchFamily="34" charset="0"/>
              <a:buChar char="•"/>
            </a:pPr>
            <a:r>
              <a:rPr lang="en-ZA" dirty="0"/>
              <a:t>- The platform's commitment is to enhance user satisfaction, trust, and accountability.</a:t>
            </a:r>
            <a:endParaRPr lang="es-ES" dirty="0"/>
          </a:p>
        </p:txBody>
      </p:sp>
    </p:spTree>
    <p:extLst>
      <p:ext uri="{BB962C8B-B14F-4D97-AF65-F5344CB8AC3E}">
        <p14:creationId xmlns:p14="http://schemas.microsoft.com/office/powerpoint/2010/main" val="515767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31"/>
                                        </p:tgtEl>
                                        <p:attrNameLst>
                                          <p:attrName>style.visibility</p:attrName>
                                        </p:attrNameLst>
                                      </p:cBhvr>
                                      <p:to>
                                        <p:strVal val="visible"/>
                                      </p:to>
                                    </p:set>
                                    <p:anim calcmode="lin" valueType="num">
                                      <p:cBhvr additive="base">
                                        <p:cTn id="7" dur="500" fill="hold"/>
                                        <p:tgtEl>
                                          <p:spTgt spid="431"/>
                                        </p:tgtEl>
                                        <p:attrNameLst>
                                          <p:attrName>ppt_x</p:attrName>
                                        </p:attrNameLst>
                                      </p:cBhvr>
                                      <p:tavLst>
                                        <p:tav tm="0">
                                          <p:val>
                                            <p:strVal val="#ppt_x"/>
                                          </p:val>
                                        </p:tav>
                                        <p:tav tm="100000">
                                          <p:val>
                                            <p:strVal val="#ppt_x"/>
                                          </p:val>
                                        </p:tav>
                                      </p:tavLst>
                                    </p:anim>
                                    <p:anim calcmode="lin" valueType="num">
                                      <p:cBhvr additive="base">
                                        <p:cTn id="8" dur="500" fill="hold"/>
                                        <p:tgtEl>
                                          <p:spTgt spid="4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30">
                                            <p:txEl>
                                              <p:pRg st="0" end="0"/>
                                            </p:txEl>
                                          </p:spTgt>
                                        </p:tgtEl>
                                        <p:attrNameLst>
                                          <p:attrName>style.visibility</p:attrName>
                                        </p:attrNameLst>
                                      </p:cBhvr>
                                      <p:to>
                                        <p:strVal val="visible"/>
                                      </p:to>
                                    </p:set>
                                    <p:anim calcmode="lin" valueType="num">
                                      <p:cBhvr additive="base">
                                        <p:cTn id="13" dur="500" fill="hold"/>
                                        <p:tgtEl>
                                          <p:spTgt spid="43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3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32">
                                            <p:bg/>
                                          </p:spTgt>
                                        </p:tgtEl>
                                        <p:attrNameLst>
                                          <p:attrName>style.visibility</p:attrName>
                                        </p:attrNameLst>
                                      </p:cBhvr>
                                      <p:to>
                                        <p:strVal val="visible"/>
                                      </p:to>
                                    </p:set>
                                    <p:anim calcmode="lin" valueType="num">
                                      <p:cBhvr additive="base">
                                        <p:cTn id="19" dur="500" fill="hold"/>
                                        <p:tgtEl>
                                          <p:spTgt spid="432">
                                            <p:bg/>
                                          </p:spTgt>
                                        </p:tgtEl>
                                        <p:attrNameLst>
                                          <p:attrName>ppt_x</p:attrName>
                                        </p:attrNameLst>
                                      </p:cBhvr>
                                      <p:tavLst>
                                        <p:tav tm="0">
                                          <p:val>
                                            <p:strVal val="#ppt_x"/>
                                          </p:val>
                                        </p:tav>
                                        <p:tav tm="100000">
                                          <p:val>
                                            <p:strVal val="#ppt_x"/>
                                          </p:val>
                                        </p:tav>
                                      </p:tavLst>
                                    </p:anim>
                                    <p:anim calcmode="lin" valueType="num">
                                      <p:cBhvr additive="base">
                                        <p:cTn id="20" dur="500" fill="hold"/>
                                        <p:tgtEl>
                                          <p:spTgt spid="432">
                                            <p:bg/>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32">
                                            <p:txEl>
                                              <p:pRg st="0" end="0"/>
                                            </p:txEl>
                                          </p:spTgt>
                                        </p:tgtEl>
                                        <p:attrNameLst>
                                          <p:attrName>style.visibility</p:attrName>
                                        </p:attrNameLst>
                                      </p:cBhvr>
                                      <p:to>
                                        <p:strVal val="visible"/>
                                      </p:to>
                                    </p:set>
                                    <p:anim calcmode="lin" valueType="num">
                                      <p:cBhvr additive="base">
                                        <p:cTn id="25" dur="500" fill="hold"/>
                                        <p:tgtEl>
                                          <p:spTgt spid="432">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3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432">
                                            <p:txEl>
                                              <p:pRg st="1" end="1"/>
                                            </p:txEl>
                                          </p:spTgt>
                                        </p:tgtEl>
                                        <p:attrNameLst>
                                          <p:attrName>style.visibility</p:attrName>
                                        </p:attrNameLst>
                                      </p:cBhvr>
                                      <p:to>
                                        <p:strVal val="visible"/>
                                      </p:to>
                                    </p:set>
                                    <p:anim calcmode="lin" valueType="num">
                                      <p:cBhvr additive="base">
                                        <p:cTn id="31" dur="500" fill="hold"/>
                                        <p:tgtEl>
                                          <p:spTgt spid="432">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3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432">
                                            <p:txEl>
                                              <p:pRg st="2" end="2"/>
                                            </p:txEl>
                                          </p:spTgt>
                                        </p:tgtEl>
                                        <p:attrNameLst>
                                          <p:attrName>style.visibility</p:attrName>
                                        </p:attrNameLst>
                                      </p:cBhvr>
                                      <p:to>
                                        <p:strVal val="visible"/>
                                      </p:to>
                                    </p:set>
                                    <p:anim calcmode="lin" valueType="num">
                                      <p:cBhvr additive="base">
                                        <p:cTn id="37" dur="500" fill="hold"/>
                                        <p:tgtEl>
                                          <p:spTgt spid="432">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3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432">
                                            <p:txEl>
                                              <p:pRg st="3" end="3"/>
                                            </p:txEl>
                                          </p:spTgt>
                                        </p:tgtEl>
                                        <p:attrNameLst>
                                          <p:attrName>style.visibility</p:attrName>
                                        </p:attrNameLst>
                                      </p:cBhvr>
                                      <p:to>
                                        <p:strVal val="visible"/>
                                      </p:to>
                                    </p:set>
                                    <p:anim calcmode="lin" valueType="num">
                                      <p:cBhvr additive="base">
                                        <p:cTn id="43" dur="500" fill="hold"/>
                                        <p:tgtEl>
                                          <p:spTgt spid="432">
                                            <p:txEl>
                                              <p:pRg st="3" end="3"/>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43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 grpId="0" build="p"/>
      <p:bldP spid="431" grpId="0"/>
      <p:bldP spid="432" grpId="0" build="p"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53"/>
        <p:cNvGrpSpPr/>
        <p:nvPr/>
      </p:nvGrpSpPr>
      <p:grpSpPr>
        <a:xfrm>
          <a:off x="0" y="0"/>
          <a:ext cx="0" cy="0"/>
          <a:chOff x="0" y="0"/>
          <a:chExt cx="0" cy="0"/>
        </a:xfrm>
      </p:grpSpPr>
      <p:sp>
        <p:nvSpPr>
          <p:cNvPr id="354" name="Google Shape;354;p36"/>
          <p:cNvSpPr txBox="1">
            <a:spLocks noGrp="1"/>
          </p:cNvSpPr>
          <p:nvPr>
            <p:ph type="ctrTitle"/>
          </p:nvPr>
        </p:nvSpPr>
        <p:spPr>
          <a:xfrm>
            <a:off x="2817980" y="2159184"/>
            <a:ext cx="3508200" cy="464400"/>
          </a:xfrm>
          <a:prstGeom prst="rect">
            <a:avLst/>
          </a:prstGeom>
        </p:spPr>
        <p:txBody>
          <a:bodyPr spcFirstLastPara="1" wrap="square" lIns="68575" tIns="34275" rIns="68575" bIns="34275" anchor="b" anchorCtr="0">
            <a:noAutofit/>
          </a:bodyPr>
          <a:lstStyle/>
          <a:p>
            <a:r>
              <a:rPr lang="en-ZA" dirty="0"/>
              <a:t>Conclusion</a:t>
            </a:r>
            <a:br>
              <a:rPr lang="en-ZA" dirty="0"/>
            </a:br>
            <a:endParaRPr lang="en-ZA" dirty="0"/>
          </a:p>
        </p:txBody>
      </p:sp>
      <p:sp>
        <p:nvSpPr>
          <p:cNvPr id="355" name="Google Shape;355;p36"/>
          <p:cNvSpPr txBox="1">
            <a:spLocks noGrp="1"/>
          </p:cNvSpPr>
          <p:nvPr>
            <p:ph type="subTitle" idx="1"/>
          </p:nvPr>
        </p:nvSpPr>
        <p:spPr>
          <a:xfrm>
            <a:off x="2636874" y="2023015"/>
            <a:ext cx="3870252" cy="1501825"/>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ZA" dirty="0"/>
              <a:t>In summary, the website for rating rental accommodations, agents, and tenants is designed to offer users valuable insights for informed decisions. Functional and non-functional requirements, along with rigorous security measures, ensure quality, performance, and data protection. User testing and feedback play a pivotal role in enhancing the platform, making it user-friendly, secure, and satisfaction-driven.</a:t>
            </a:r>
          </a:p>
        </p:txBody>
      </p:sp>
      <p:sp>
        <p:nvSpPr>
          <p:cNvPr id="356" name="Google Shape;356;p36"/>
          <p:cNvSpPr txBox="1">
            <a:spLocks noGrp="1"/>
          </p:cNvSpPr>
          <p:nvPr>
            <p:ph type="ctrTitle" idx="2"/>
          </p:nvPr>
        </p:nvSpPr>
        <p:spPr>
          <a:xfrm>
            <a:off x="2817980" y="1406217"/>
            <a:ext cx="3508199" cy="464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06</a:t>
            </a:r>
            <a:endParaRPr b="0" dirty="0"/>
          </a:p>
        </p:txBody>
      </p:sp>
    </p:spTree>
    <p:extLst>
      <p:ext uri="{BB962C8B-B14F-4D97-AF65-F5344CB8AC3E}">
        <p14:creationId xmlns:p14="http://schemas.microsoft.com/office/powerpoint/2010/main" val="2595586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56"/>
                                        </p:tgtEl>
                                        <p:attrNameLst>
                                          <p:attrName>style.visibility</p:attrName>
                                        </p:attrNameLst>
                                      </p:cBhvr>
                                      <p:to>
                                        <p:strVal val="visible"/>
                                      </p:to>
                                    </p:set>
                                    <p:anim calcmode="lin" valueType="num">
                                      <p:cBhvr additive="base">
                                        <p:cTn id="7" dur="500" fill="hold"/>
                                        <p:tgtEl>
                                          <p:spTgt spid="356"/>
                                        </p:tgtEl>
                                        <p:attrNameLst>
                                          <p:attrName>ppt_x</p:attrName>
                                        </p:attrNameLst>
                                      </p:cBhvr>
                                      <p:tavLst>
                                        <p:tav tm="0">
                                          <p:val>
                                            <p:strVal val="#ppt_x"/>
                                          </p:val>
                                        </p:tav>
                                        <p:tav tm="100000">
                                          <p:val>
                                            <p:strVal val="#ppt_x"/>
                                          </p:val>
                                        </p:tav>
                                      </p:tavLst>
                                    </p:anim>
                                    <p:anim calcmode="lin" valueType="num">
                                      <p:cBhvr additive="base">
                                        <p:cTn id="8" dur="500" fill="hold"/>
                                        <p:tgtEl>
                                          <p:spTgt spid="35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54"/>
                                        </p:tgtEl>
                                        <p:attrNameLst>
                                          <p:attrName>style.visibility</p:attrName>
                                        </p:attrNameLst>
                                      </p:cBhvr>
                                      <p:to>
                                        <p:strVal val="visible"/>
                                      </p:to>
                                    </p:set>
                                    <p:anim calcmode="lin" valueType="num">
                                      <p:cBhvr additive="base">
                                        <p:cTn id="13" dur="500" fill="hold"/>
                                        <p:tgtEl>
                                          <p:spTgt spid="354"/>
                                        </p:tgtEl>
                                        <p:attrNameLst>
                                          <p:attrName>ppt_x</p:attrName>
                                        </p:attrNameLst>
                                      </p:cBhvr>
                                      <p:tavLst>
                                        <p:tav tm="0">
                                          <p:val>
                                            <p:strVal val="#ppt_x"/>
                                          </p:val>
                                        </p:tav>
                                        <p:tav tm="100000">
                                          <p:val>
                                            <p:strVal val="#ppt_x"/>
                                          </p:val>
                                        </p:tav>
                                      </p:tavLst>
                                    </p:anim>
                                    <p:anim calcmode="lin" valueType="num">
                                      <p:cBhvr additive="base">
                                        <p:cTn id="14" dur="500" fill="hold"/>
                                        <p:tgtEl>
                                          <p:spTgt spid="35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55">
                                            <p:txEl>
                                              <p:pRg st="0" end="0"/>
                                            </p:txEl>
                                          </p:spTgt>
                                        </p:tgtEl>
                                        <p:attrNameLst>
                                          <p:attrName>style.visibility</p:attrName>
                                        </p:attrNameLst>
                                      </p:cBhvr>
                                      <p:to>
                                        <p:strVal val="visible"/>
                                      </p:to>
                                    </p:set>
                                    <p:anim calcmode="lin" valueType="num">
                                      <p:cBhvr additive="base">
                                        <p:cTn id="19" dur="500" fill="hold"/>
                                        <p:tgtEl>
                                          <p:spTgt spid="355">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5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4" grpId="0"/>
      <p:bldP spid="355" grpId="0" build="p"/>
      <p:bldP spid="356"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1671"/>
        <p:cNvGrpSpPr/>
        <p:nvPr/>
      </p:nvGrpSpPr>
      <p:grpSpPr>
        <a:xfrm>
          <a:off x="0" y="0"/>
          <a:ext cx="0" cy="0"/>
          <a:chOff x="0" y="0"/>
          <a:chExt cx="0" cy="0"/>
        </a:xfrm>
      </p:grpSpPr>
      <p:sp>
        <p:nvSpPr>
          <p:cNvPr id="1672" name="Google Shape;1672;p61"/>
          <p:cNvSpPr txBox="1">
            <a:spLocks noGrp="1"/>
          </p:cNvSpPr>
          <p:nvPr>
            <p:ph type="subTitle" idx="2"/>
          </p:nvPr>
        </p:nvSpPr>
        <p:spPr>
          <a:xfrm>
            <a:off x="2143975" y="2646968"/>
            <a:ext cx="2383500" cy="7638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1100"/>
              <a:buNone/>
            </a:pPr>
            <a:r>
              <a:rPr lang="es-ES" sz="1600" b="1" dirty="0" err="1"/>
              <a:t>Does</a:t>
            </a:r>
            <a:r>
              <a:rPr lang="es-ES" sz="1600" b="1" dirty="0"/>
              <a:t> </a:t>
            </a:r>
            <a:r>
              <a:rPr lang="es-ES" sz="1600" b="1" dirty="0" err="1"/>
              <a:t>anyone</a:t>
            </a:r>
            <a:r>
              <a:rPr lang="es-ES" sz="1600" b="1" dirty="0"/>
              <a:t> </a:t>
            </a:r>
            <a:r>
              <a:rPr lang="es-ES" sz="1600" b="1" dirty="0" err="1"/>
              <a:t>have</a:t>
            </a:r>
            <a:r>
              <a:rPr lang="es-ES" sz="1600" b="1" dirty="0"/>
              <a:t> </a:t>
            </a:r>
            <a:r>
              <a:rPr lang="es-ES" sz="1600" b="1" dirty="0" err="1"/>
              <a:t>any</a:t>
            </a:r>
            <a:r>
              <a:rPr lang="es-ES" sz="1600" b="1" dirty="0"/>
              <a:t> </a:t>
            </a:r>
            <a:r>
              <a:rPr lang="es-ES" sz="1600" b="1" dirty="0" err="1"/>
              <a:t>questions</a:t>
            </a:r>
            <a:r>
              <a:rPr lang="es-ES" sz="1600" b="1" dirty="0"/>
              <a:t>?</a:t>
            </a:r>
          </a:p>
          <a:p>
            <a:pPr marL="0" lvl="0" indent="0" algn="l" rtl="0">
              <a:lnSpc>
                <a:spcPct val="90000"/>
              </a:lnSpc>
              <a:spcBef>
                <a:spcPts val="0"/>
              </a:spcBef>
              <a:spcAft>
                <a:spcPts val="0"/>
              </a:spcAft>
              <a:buClr>
                <a:schemeClr val="dk1"/>
              </a:buClr>
              <a:buSzPts val="1100"/>
              <a:buNone/>
            </a:pPr>
            <a:endParaRPr sz="1600" b="1" dirty="0"/>
          </a:p>
          <a:p>
            <a:pPr marL="0" lvl="0" indent="0" algn="l" rtl="0">
              <a:lnSpc>
                <a:spcPct val="90000"/>
              </a:lnSpc>
              <a:spcBef>
                <a:spcPts val="800"/>
              </a:spcBef>
              <a:spcAft>
                <a:spcPts val="0"/>
              </a:spcAft>
              <a:buClr>
                <a:schemeClr val="dk1"/>
              </a:buClr>
              <a:buSzPts val="1100"/>
              <a:buNone/>
            </a:pPr>
            <a:r>
              <a:rPr lang="es-ES" dirty="0" err="1"/>
              <a:t>The</a:t>
            </a:r>
            <a:r>
              <a:rPr lang="es-ES" dirty="0"/>
              <a:t> A-</a:t>
            </a:r>
            <a:r>
              <a:rPr lang="es-ES" dirty="0" err="1"/>
              <a:t>Team</a:t>
            </a:r>
            <a:br>
              <a:rPr lang="es-ES" dirty="0"/>
            </a:br>
            <a:endParaRPr dirty="0"/>
          </a:p>
        </p:txBody>
      </p:sp>
      <p:sp>
        <p:nvSpPr>
          <p:cNvPr id="1673" name="Google Shape;1673;p61"/>
          <p:cNvSpPr txBox="1">
            <a:spLocks noGrp="1"/>
          </p:cNvSpPr>
          <p:nvPr>
            <p:ph type="subTitle" idx="1"/>
          </p:nvPr>
        </p:nvSpPr>
        <p:spPr>
          <a:xfrm>
            <a:off x="3217225" y="2211365"/>
            <a:ext cx="4601100" cy="724800"/>
          </a:xfrm>
          <a:prstGeom prst="rect">
            <a:avLst/>
          </a:prstGeom>
        </p:spPr>
        <p:txBody>
          <a:bodyPr spcFirstLastPara="1" wrap="square" lIns="68575" tIns="34275" rIns="68575" bIns="34275" anchor="t" anchorCtr="0">
            <a:noAutofit/>
          </a:bodyPr>
          <a:lstStyle/>
          <a:p>
            <a:pPr marL="0" lvl="0" indent="0" algn="r" rtl="0">
              <a:spcBef>
                <a:spcPts val="800"/>
              </a:spcBef>
              <a:spcAft>
                <a:spcPts val="0"/>
              </a:spcAft>
              <a:buNone/>
            </a:pPr>
            <a:r>
              <a:rPr lang="es-ES" dirty="0"/>
              <a:t>THANKS!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672">
                                            <p:txEl>
                                              <p:pRg st="0" end="0"/>
                                            </p:txEl>
                                          </p:spTgt>
                                        </p:tgtEl>
                                        <p:attrNameLst>
                                          <p:attrName>style.visibility</p:attrName>
                                        </p:attrNameLst>
                                      </p:cBhvr>
                                      <p:to>
                                        <p:strVal val="visible"/>
                                      </p:to>
                                    </p:set>
                                    <p:animEffect transition="in" filter="wipe(down)">
                                      <p:cBhvr>
                                        <p:cTn id="7" dur="500"/>
                                        <p:tgtEl>
                                          <p:spTgt spid="167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672">
                                            <p:txEl>
                                              <p:pRg st="2" end="2"/>
                                            </p:txEl>
                                          </p:spTgt>
                                        </p:tgtEl>
                                        <p:attrNameLst>
                                          <p:attrName>style.visibility</p:attrName>
                                        </p:attrNameLst>
                                      </p:cBhvr>
                                      <p:to>
                                        <p:strVal val="visible"/>
                                      </p:to>
                                    </p:set>
                                    <p:animEffect transition="in" filter="wipe(down)">
                                      <p:cBhvr>
                                        <p:cTn id="12" dur="500"/>
                                        <p:tgtEl>
                                          <p:spTgt spid="1672">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673">
                                            <p:txEl>
                                              <p:pRg st="0" end="0"/>
                                            </p:txEl>
                                          </p:spTgt>
                                        </p:tgtEl>
                                        <p:attrNameLst>
                                          <p:attrName>style.visibility</p:attrName>
                                        </p:attrNameLst>
                                      </p:cBhvr>
                                      <p:to>
                                        <p:strVal val="visible"/>
                                      </p:to>
                                    </p:set>
                                    <p:animEffect transition="in" filter="wipe(down)">
                                      <p:cBhvr>
                                        <p:cTn id="17" dur="500"/>
                                        <p:tgtEl>
                                          <p:spTgt spid="167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2" grpId="0" build="p"/>
      <p:bldP spid="167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85"/>
        <p:cNvGrpSpPr/>
        <p:nvPr/>
      </p:nvGrpSpPr>
      <p:grpSpPr>
        <a:xfrm>
          <a:off x="0" y="0"/>
          <a:ext cx="0" cy="0"/>
          <a:chOff x="0" y="0"/>
          <a:chExt cx="0" cy="0"/>
        </a:xfrm>
      </p:grpSpPr>
      <p:sp>
        <p:nvSpPr>
          <p:cNvPr id="9486" name="Google Shape;9486;p78"/>
          <p:cNvSpPr txBox="1">
            <a:spLocks noGrp="1"/>
          </p:cNvSpPr>
          <p:nvPr>
            <p:ph type="title" idx="4294967295"/>
          </p:nvPr>
        </p:nvSpPr>
        <p:spPr>
          <a:xfrm>
            <a:off x="1068100" y="100393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Teamwork Icons</a:t>
            </a:r>
            <a:endParaRPr>
              <a:solidFill>
                <a:srgbClr val="FFFFFF"/>
              </a:solidFill>
              <a:latin typeface="Proxima Nova Semibold"/>
              <a:ea typeface="Proxima Nova Semibold"/>
              <a:cs typeface="Proxima Nova Semibold"/>
              <a:sym typeface="Proxima Nova Semibold"/>
            </a:endParaRPr>
          </a:p>
        </p:txBody>
      </p:sp>
      <p:grpSp>
        <p:nvGrpSpPr>
          <p:cNvPr id="9487" name="Google Shape;9487;p78"/>
          <p:cNvGrpSpPr/>
          <p:nvPr/>
        </p:nvGrpSpPr>
        <p:grpSpPr>
          <a:xfrm>
            <a:off x="1049401" y="1688535"/>
            <a:ext cx="334346" cy="329068"/>
            <a:chOff x="683125" y="1955275"/>
            <a:chExt cx="299325" cy="294600"/>
          </a:xfrm>
        </p:grpSpPr>
        <p:sp>
          <p:nvSpPr>
            <p:cNvPr id="9488" name="Google Shape;9488;p7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8"/>
          <p:cNvGrpSpPr/>
          <p:nvPr/>
        </p:nvGrpSpPr>
        <p:grpSpPr>
          <a:xfrm>
            <a:off x="1050281" y="2079583"/>
            <a:ext cx="332587" cy="330855"/>
            <a:chOff x="685475" y="2318350"/>
            <a:chExt cx="297750" cy="296200"/>
          </a:xfrm>
        </p:grpSpPr>
        <p:sp>
          <p:nvSpPr>
            <p:cNvPr id="9493" name="Google Shape;9493;p7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6" name="Google Shape;9496;p78"/>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78"/>
          <p:cNvGrpSpPr/>
          <p:nvPr/>
        </p:nvGrpSpPr>
        <p:grpSpPr>
          <a:xfrm>
            <a:off x="3159658" y="1688312"/>
            <a:ext cx="293017" cy="329515"/>
            <a:chOff x="2523000" y="1954875"/>
            <a:chExt cx="262325" cy="295000"/>
          </a:xfrm>
        </p:grpSpPr>
        <p:sp>
          <p:nvSpPr>
            <p:cNvPr id="9498" name="Google Shape;9498;p7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78"/>
          <p:cNvGrpSpPr/>
          <p:nvPr/>
        </p:nvGrpSpPr>
        <p:grpSpPr>
          <a:xfrm>
            <a:off x="3139873" y="2080030"/>
            <a:ext cx="332587" cy="329962"/>
            <a:chOff x="2508825" y="2318350"/>
            <a:chExt cx="297750" cy="295400"/>
          </a:xfrm>
        </p:grpSpPr>
        <p:sp>
          <p:nvSpPr>
            <p:cNvPr id="9501" name="Google Shape;9501;p7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8"/>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4" name="Google Shape;9504;p78"/>
          <p:cNvGrpSpPr/>
          <p:nvPr/>
        </p:nvGrpSpPr>
        <p:grpSpPr>
          <a:xfrm>
            <a:off x="5245510" y="1688103"/>
            <a:ext cx="329068" cy="329934"/>
            <a:chOff x="4321150" y="1946600"/>
            <a:chExt cx="294600" cy="295375"/>
          </a:xfrm>
        </p:grpSpPr>
        <p:sp>
          <p:nvSpPr>
            <p:cNvPr id="9505" name="Google Shape;9505;p7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8" name="Google Shape;9508;p78"/>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8"/>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8"/>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8"/>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2" name="Google Shape;9512;p78"/>
          <p:cNvGrpSpPr/>
          <p:nvPr/>
        </p:nvGrpSpPr>
        <p:grpSpPr>
          <a:xfrm>
            <a:off x="1470025" y="2080030"/>
            <a:ext cx="333452" cy="329962"/>
            <a:chOff x="1049375" y="2318350"/>
            <a:chExt cx="298525" cy="295400"/>
          </a:xfrm>
        </p:grpSpPr>
        <p:sp>
          <p:nvSpPr>
            <p:cNvPr id="9513" name="Google Shape;9513;p7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78"/>
          <p:cNvGrpSpPr/>
          <p:nvPr/>
        </p:nvGrpSpPr>
        <p:grpSpPr>
          <a:xfrm>
            <a:off x="1470472" y="2504099"/>
            <a:ext cx="332559" cy="332559"/>
            <a:chOff x="1049375" y="2680675"/>
            <a:chExt cx="297725" cy="297725"/>
          </a:xfrm>
        </p:grpSpPr>
        <p:sp>
          <p:nvSpPr>
            <p:cNvPr id="9518" name="Google Shape;9518;p7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78"/>
          <p:cNvGrpSpPr/>
          <p:nvPr/>
        </p:nvGrpSpPr>
        <p:grpSpPr>
          <a:xfrm>
            <a:off x="3565926" y="1688089"/>
            <a:ext cx="329934" cy="329962"/>
            <a:chOff x="2872725" y="1954475"/>
            <a:chExt cx="295375" cy="295400"/>
          </a:xfrm>
        </p:grpSpPr>
        <p:sp>
          <p:nvSpPr>
            <p:cNvPr id="9521" name="Google Shape;9521;p7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78"/>
          <p:cNvGrpSpPr/>
          <p:nvPr/>
        </p:nvGrpSpPr>
        <p:grpSpPr>
          <a:xfrm>
            <a:off x="3586158" y="2079150"/>
            <a:ext cx="289471" cy="331721"/>
            <a:chOff x="2890050" y="2318350"/>
            <a:chExt cx="259150" cy="296975"/>
          </a:xfrm>
        </p:grpSpPr>
        <p:sp>
          <p:nvSpPr>
            <p:cNvPr id="9525" name="Google Shape;9525;p7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7" name="Google Shape;9527;p78"/>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8" name="Google Shape;9528;p78"/>
          <p:cNvGrpSpPr/>
          <p:nvPr/>
        </p:nvGrpSpPr>
        <p:grpSpPr>
          <a:xfrm>
            <a:off x="5662394" y="1688549"/>
            <a:ext cx="329040" cy="329040"/>
            <a:chOff x="4685050" y="1945825"/>
            <a:chExt cx="294575" cy="294575"/>
          </a:xfrm>
        </p:grpSpPr>
        <p:sp>
          <p:nvSpPr>
            <p:cNvPr id="9529" name="Google Shape;9529;p7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4" name="Google Shape;9534;p78"/>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8"/>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6" name="Google Shape;9536;p78"/>
          <p:cNvGrpSpPr/>
          <p:nvPr/>
        </p:nvGrpSpPr>
        <p:grpSpPr>
          <a:xfrm>
            <a:off x="7338295" y="2080477"/>
            <a:ext cx="329934" cy="329068"/>
            <a:chOff x="6131900" y="2301825"/>
            <a:chExt cx="295375" cy="294600"/>
          </a:xfrm>
        </p:grpSpPr>
        <p:sp>
          <p:nvSpPr>
            <p:cNvPr id="9537" name="Google Shape;9537;p7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8"/>
          <p:cNvGrpSpPr/>
          <p:nvPr/>
        </p:nvGrpSpPr>
        <p:grpSpPr>
          <a:xfrm>
            <a:off x="1890428" y="1687656"/>
            <a:ext cx="332587" cy="330827"/>
            <a:chOff x="1412450" y="1954475"/>
            <a:chExt cx="297750" cy="296175"/>
          </a:xfrm>
        </p:grpSpPr>
        <p:sp>
          <p:nvSpPr>
            <p:cNvPr id="9542" name="Google Shape;9542;p7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4" name="Google Shape;9544;p78"/>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5" name="Google Shape;9545;p78"/>
          <p:cNvGrpSpPr/>
          <p:nvPr/>
        </p:nvGrpSpPr>
        <p:grpSpPr>
          <a:xfrm>
            <a:off x="1890428" y="2504211"/>
            <a:ext cx="332587" cy="332335"/>
            <a:chOff x="1413250" y="2680675"/>
            <a:chExt cx="297750" cy="297525"/>
          </a:xfrm>
        </p:grpSpPr>
        <p:sp>
          <p:nvSpPr>
            <p:cNvPr id="9546" name="Google Shape;9546;p7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0" name="Google Shape;9550;p78"/>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8"/>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8"/>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3" name="Google Shape;9553;p78"/>
          <p:cNvGrpSpPr/>
          <p:nvPr/>
        </p:nvGrpSpPr>
        <p:grpSpPr>
          <a:xfrm>
            <a:off x="6081470" y="1688228"/>
            <a:ext cx="331693" cy="329683"/>
            <a:chOff x="5045775" y="1946400"/>
            <a:chExt cx="296950" cy="295150"/>
          </a:xfrm>
        </p:grpSpPr>
        <p:sp>
          <p:nvSpPr>
            <p:cNvPr id="9554" name="Google Shape;9554;p7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78"/>
          <p:cNvGrpSpPr/>
          <p:nvPr/>
        </p:nvGrpSpPr>
        <p:grpSpPr>
          <a:xfrm>
            <a:off x="6080144" y="2098949"/>
            <a:ext cx="334346" cy="292123"/>
            <a:chOff x="5046550" y="2327025"/>
            <a:chExt cx="299325" cy="261525"/>
          </a:xfrm>
        </p:grpSpPr>
        <p:sp>
          <p:nvSpPr>
            <p:cNvPr id="9557" name="Google Shape;9557;p7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0" name="Google Shape;9560;p78"/>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1" name="Google Shape;9561;p78"/>
          <p:cNvGrpSpPr/>
          <p:nvPr/>
        </p:nvGrpSpPr>
        <p:grpSpPr>
          <a:xfrm>
            <a:off x="7336969" y="2505411"/>
            <a:ext cx="332587" cy="329934"/>
            <a:chOff x="6167350" y="2672800"/>
            <a:chExt cx="297750" cy="295375"/>
          </a:xfrm>
        </p:grpSpPr>
        <p:sp>
          <p:nvSpPr>
            <p:cNvPr id="9562" name="Google Shape;9562;p7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78"/>
          <p:cNvGrpSpPr/>
          <p:nvPr/>
        </p:nvGrpSpPr>
        <p:grpSpPr>
          <a:xfrm>
            <a:off x="2310383" y="1687223"/>
            <a:ext cx="329068" cy="331693"/>
            <a:chOff x="1777925" y="1953700"/>
            <a:chExt cx="294600" cy="296950"/>
          </a:xfrm>
        </p:grpSpPr>
        <p:sp>
          <p:nvSpPr>
            <p:cNvPr id="9568" name="Google Shape;9568;p7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78"/>
          <p:cNvGrpSpPr/>
          <p:nvPr/>
        </p:nvGrpSpPr>
        <p:grpSpPr>
          <a:xfrm>
            <a:off x="2325351" y="2080477"/>
            <a:ext cx="299133" cy="329068"/>
            <a:chOff x="1790525" y="2319150"/>
            <a:chExt cx="267800" cy="294600"/>
          </a:xfrm>
        </p:grpSpPr>
        <p:sp>
          <p:nvSpPr>
            <p:cNvPr id="9573" name="Google Shape;9573;p7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5" name="Google Shape;9575;p78"/>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6" name="Google Shape;9576;p78"/>
          <p:cNvGrpSpPr/>
          <p:nvPr/>
        </p:nvGrpSpPr>
        <p:grpSpPr>
          <a:xfrm>
            <a:off x="4411489" y="1688089"/>
            <a:ext cx="330827" cy="329962"/>
            <a:chOff x="3599700" y="1954475"/>
            <a:chExt cx="296175" cy="295400"/>
          </a:xfrm>
        </p:grpSpPr>
        <p:sp>
          <p:nvSpPr>
            <p:cNvPr id="9577" name="Google Shape;9577;p7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8"/>
          <p:cNvGrpSpPr/>
          <p:nvPr/>
        </p:nvGrpSpPr>
        <p:grpSpPr>
          <a:xfrm>
            <a:off x="4412368" y="2080477"/>
            <a:ext cx="329068" cy="329068"/>
            <a:chOff x="3601275" y="2319150"/>
            <a:chExt cx="294600" cy="294600"/>
          </a:xfrm>
        </p:grpSpPr>
        <p:sp>
          <p:nvSpPr>
            <p:cNvPr id="9581" name="Google Shape;9581;p7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3" name="Google Shape;9583;p78"/>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4" name="Google Shape;9584;p78"/>
          <p:cNvGrpSpPr/>
          <p:nvPr/>
        </p:nvGrpSpPr>
        <p:grpSpPr>
          <a:xfrm>
            <a:off x="6513741" y="1687670"/>
            <a:ext cx="310582" cy="330800"/>
            <a:chOff x="5421475" y="1945825"/>
            <a:chExt cx="278050" cy="296150"/>
          </a:xfrm>
        </p:grpSpPr>
        <p:sp>
          <p:nvSpPr>
            <p:cNvPr id="9585" name="Google Shape;9585;p7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3" name="Google Shape;9593;p78"/>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4" name="Google Shape;9594;p78"/>
          <p:cNvGrpSpPr/>
          <p:nvPr/>
        </p:nvGrpSpPr>
        <p:grpSpPr>
          <a:xfrm>
            <a:off x="6503185" y="2563914"/>
            <a:ext cx="331693" cy="212928"/>
            <a:chOff x="5411225" y="2726350"/>
            <a:chExt cx="296950" cy="190625"/>
          </a:xfrm>
        </p:grpSpPr>
        <p:sp>
          <p:nvSpPr>
            <p:cNvPr id="9595" name="Google Shape;9595;p7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78"/>
          <p:cNvGrpSpPr/>
          <p:nvPr/>
        </p:nvGrpSpPr>
        <p:grpSpPr>
          <a:xfrm>
            <a:off x="7764197" y="1698574"/>
            <a:ext cx="332559" cy="308990"/>
            <a:chOff x="6524150" y="1938725"/>
            <a:chExt cx="297725" cy="276625"/>
          </a:xfrm>
        </p:grpSpPr>
        <p:sp>
          <p:nvSpPr>
            <p:cNvPr id="9598" name="Google Shape;9598;p7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8"/>
          <p:cNvGrpSpPr/>
          <p:nvPr/>
        </p:nvGrpSpPr>
        <p:grpSpPr>
          <a:xfrm>
            <a:off x="2726867" y="1687656"/>
            <a:ext cx="331721" cy="330827"/>
            <a:chOff x="2141000" y="1954475"/>
            <a:chExt cx="296975" cy="296175"/>
          </a:xfrm>
        </p:grpSpPr>
        <p:sp>
          <p:nvSpPr>
            <p:cNvPr id="9603" name="Google Shape;9603;p7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8"/>
          <p:cNvGrpSpPr/>
          <p:nvPr/>
        </p:nvGrpSpPr>
        <p:grpSpPr>
          <a:xfrm>
            <a:off x="2720723" y="2079918"/>
            <a:ext cx="344008" cy="330185"/>
            <a:chOff x="2140225" y="2318650"/>
            <a:chExt cx="307975" cy="295600"/>
          </a:xfrm>
        </p:grpSpPr>
        <p:sp>
          <p:nvSpPr>
            <p:cNvPr id="9608" name="Google Shape;9608;p7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8"/>
          <p:cNvGrpSpPr/>
          <p:nvPr/>
        </p:nvGrpSpPr>
        <p:grpSpPr>
          <a:xfrm>
            <a:off x="2725987" y="2504979"/>
            <a:ext cx="333480" cy="330800"/>
            <a:chOff x="2139425" y="2682250"/>
            <a:chExt cx="298550" cy="296150"/>
          </a:xfrm>
        </p:grpSpPr>
        <p:sp>
          <p:nvSpPr>
            <p:cNvPr id="9611" name="Google Shape;9611;p7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8"/>
          <p:cNvGrpSpPr/>
          <p:nvPr/>
        </p:nvGrpSpPr>
        <p:grpSpPr>
          <a:xfrm>
            <a:off x="4823141" y="1727686"/>
            <a:ext cx="331721" cy="250767"/>
            <a:chOff x="3962775" y="1990700"/>
            <a:chExt cx="296975" cy="224500"/>
          </a:xfrm>
        </p:grpSpPr>
        <p:sp>
          <p:nvSpPr>
            <p:cNvPr id="9616" name="Google Shape;9616;p7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78"/>
          <p:cNvGrpSpPr/>
          <p:nvPr/>
        </p:nvGrpSpPr>
        <p:grpSpPr>
          <a:xfrm>
            <a:off x="4823588" y="2079597"/>
            <a:ext cx="330827" cy="330827"/>
            <a:chOff x="3963575" y="2317575"/>
            <a:chExt cx="296175" cy="296175"/>
          </a:xfrm>
        </p:grpSpPr>
        <p:sp>
          <p:nvSpPr>
            <p:cNvPr id="9621" name="Google Shape;9621;p7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8"/>
          <p:cNvGrpSpPr/>
          <p:nvPr/>
        </p:nvGrpSpPr>
        <p:grpSpPr>
          <a:xfrm>
            <a:off x="4823588" y="2505411"/>
            <a:ext cx="330827" cy="329934"/>
            <a:chOff x="3962775" y="2683025"/>
            <a:chExt cx="296175" cy="295375"/>
          </a:xfrm>
        </p:grpSpPr>
        <p:sp>
          <p:nvSpPr>
            <p:cNvPr id="9638" name="Google Shape;9638;p7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1" name="Google Shape;9641;p78"/>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2" name="Google Shape;9642;p78"/>
          <p:cNvGrpSpPr/>
          <p:nvPr/>
        </p:nvGrpSpPr>
        <p:grpSpPr>
          <a:xfrm>
            <a:off x="6920069" y="2080044"/>
            <a:ext cx="329934" cy="329934"/>
            <a:chOff x="5775900" y="2308125"/>
            <a:chExt cx="295375" cy="295375"/>
          </a:xfrm>
        </p:grpSpPr>
        <p:sp>
          <p:nvSpPr>
            <p:cNvPr id="9643" name="Google Shape;9643;p7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8"/>
          <p:cNvGrpSpPr/>
          <p:nvPr/>
        </p:nvGrpSpPr>
        <p:grpSpPr>
          <a:xfrm>
            <a:off x="6939868" y="2504965"/>
            <a:ext cx="290336" cy="330827"/>
            <a:chOff x="5794025" y="2673575"/>
            <a:chExt cx="259925" cy="296175"/>
          </a:xfrm>
        </p:grpSpPr>
        <p:sp>
          <p:nvSpPr>
            <p:cNvPr id="9649" name="Google Shape;9649;p7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78"/>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2" name="Google Shape;9652;p78"/>
          <p:cNvGrpSpPr/>
          <p:nvPr/>
        </p:nvGrpSpPr>
        <p:grpSpPr>
          <a:xfrm>
            <a:off x="1050280" y="3049892"/>
            <a:ext cx="332587" cy="329040"/>
            <a:chOff x="581525" y="3254850"/>
            <a:chExt cx="297750" cy="294575"/>
          </a:xfrm>
        </p:grpSpPr>
        <p:sp>
          <p:nvSpPr>
            <p:cNvPr id="9653" name="Google Shape;9653;p7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6" name="Google Shape;9656;p78"/>
          <p:cNvGrpSpPr/>
          <p:nvPr/>
        </p:nvGrpSpPr>
        <p:grpSpPr>
          <a:xfrm>
            <a:off x="1049401" y="3464690"/>
            <a:ext cx="334346" cy="332168"/>
            <a:chOff x="580725" y="3617925"/>
            <a:chExt cx="299325" cy="297375"/>
          </a:xfrm>
        </p:grpSpPr>
        <p:sp>
          <p:nvSpPr>
            <p:cNvPr id="9657" name="Google Shape;9657;p7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78"/>
          <p:cNvGrpSpPr/>
          <p:nvPr/>
        </p:nvGrpSpPr>
        <p:grpSpPr>
          <a:xfrm>
            <a:off x="1051160" y="3866308"/>
            <a:ext cx="330827" cy="330827"/>
            <a:chOff x="583100" y="3982600"/>
            <a:chExt cx="296175" cy="296175"/>
          </a:xfrm>
        </p:grpSpPr>
        <p:sp>
          <p:nvSpPr>
            <p:cNvPr id="9663" name="Google Shape;9663;p7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78"/>
          <p:cNvGrpSpPr/>
          <p:nvPr/>
        </p:nvGrpSpPr>
        <p:grpSpPr>
          <a:xfrm>
            <a:off x="3160998" y="3049655"/>
            <a:ext cx="290336" cy="329515"/>
            <a:chOff x="2423775" y="3226875"/>
            <a:chExt cx="259925" cy="295000"/>
          </a:xfrm>
        </p:grpSpPr>
        <p:sp>
          <p:nvSpPr>
            <p:cNvPr id="9671" name="Google Shape;9671;p78"/>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8"/>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8"/>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8"/>
          <p:cNvGrpSpPr/>
          <p:nvPr/>
        </p:nvGrpSpPr>
        <p:grpSpPr>
          <a:xfrm>
            <a:off x="3139439" y="3466673"/>
            <a:ext cx="333452" cy="328203"/>
            <a:chOff x="2404875" y="3592725"/>
            <a:chExt cx="298525" cy="293825"/>
          </a:xfrm>
        </p:grpSpPr>
        <p:sp>
          <p:nvSpPr>
            <p:cNvPr id="9675" name="Google Shape;9675;p7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8" name="Google Shape;9678;p78"/>
          <p:cNvGrpSpPr/>
          <p:nvPr/>
        </p:nvGrpSpPr>
        <p:grpSpPr>
          <a:xfrm>
            <a:off x="3140319" y="3866754"/>
            <a:ext cx="331693" cy="329934"/>
            <a:chOff x="2404875" y="3955825"/>
            <a:chExt cx="296950" cy="295375"/>
          </a:xfrm>
        </p:grpSpPr>
        <p:sp>
          <p:nvSpPr>
            <p:cNvPr id="9679" name="Google Shape;9679;p78"/>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8"/>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8"/>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8"/>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78"/>
          <p:cNvGrpSpPr/>
          <p:nvPr/>
        </p:nvGrpSpPr>
        <p:grpSpPr>
          <a:xfrm>
            <a:off x="5245063" y="3048999"/>
            <a:ext cx="329962" cy="330827"/>
            <a:chOff x="4263650" y="3235150"/>
            <a:chExt cx="295400" cy="296175"/>
          </a:xfrm>
        </p:grpSpPr>
        <p:sp>
          <p:nvSpPr>
            <p:cNvPr id="9684" name="Google Shape;9684;p78"/>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8"/>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8"/>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8"/>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8"/>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8"/>
          <p:cNvGrpSpPr/>
          <p:nvPr/>
        </p:nvGrpSpPr>
        <p:grpSpPr>
          <a:xfrm>
            <a:off x="5242871" y="3475916"/>
            <a:ext cx="334346" cy="309716"/>
            <a:chOff x="4266025" y="3609275"/>
            <a:chExt cx="299325" cy="277275"/>
          </a:xfrm>
        </p:grpSpPr>
        <p:sp>
          <p:nvSpPr>
            <p:cNvPr id="9690" name="Google Shape;9690;p78"/>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8"/>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78"/>
          <p:cNvGrpSpPr/>
          <p:nvPr/>
        </p:nvGrpSpPr>
        <p:grpSpPr>
          <a:xfrm>
            <a:off x="5243304" y="3866754"/>
            <a:ext cx="333480" cy="329934"/>
            <a:chOff x="4263650" y="3963700"/>
            <a:chExt cx="298550" cy="295375"/>
          </a:xfrm>
        </p:grpSpPr>
        <p:sp>
          <p:nvSpPr>
            <p:cNvPr id="9693" name="Google Shape;9693;p78"/>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8"/>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8"/>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8"/>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8"/>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8"/>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8"/>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78"/>
          <p:cNvGrpSpPr/>
          <p:nvPr/>
        </p:nvGrpSpPr>
        <p:grpSpPr>
          <a:xfrm>
            <a:off x="7396351" y="3048999"/>
            <a:ext cx="213822" cy="330827"/>
            <a:chOff x="6164975" y="3211525"/>
            <a:chExt cx="191425" cy="296175"/>
          </a:xfrm>
        </p:grpSpPr>
        <p:sp>
          <p:nvSpPr>
            <p:cNvPr id="9701" name="Google Shape;9701;p78"/>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8"/>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8"/>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8"/>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8"/>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8"/>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8"/>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78"/>
          <p:cNvGrpSpPr/>
          <p:nvPr/>
        </p:nvGrpSpPr>
        <p:grpSpPr>
          <a:xfrm>
            <a:off x="1470010" y="3049013"/>
            <a:ext cx="333480" cy="330800"/>
            <a:chOff x="946175" y="3253275"/>
            <a:chExt cx="298550" cy="296150"/>
          </a:xfrm>
        </p:grpSpPr>
        <p:sp>
          <p:nvSpPr>
            <p:cNvPr id="9709" name="Google Shape;9709;p78"/>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8"/>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8"/>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8"/>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8"/>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78"/>
          <p:cNvGrpSpPr/>
          <p:nvPr/>
        </p:nvGrpSpPr>
        <p:grpSpPr>
          <a:xfrm>
            <a:off x="1470890" y="3466673"/>
            <a:ext cx="331721" cy="328203"/>
            <a:chOff x="946175" y="3619500"/>
            <a:chExt cx="296975" cy="293825"/>
          </a:xfrm>
        </p:grpSpPr>
        <p:sp>
          <p:nvSpPr>
            <p:cNvPr id="9715" name="Google Shape;9715;p7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8"/>
          <p:cNvGrpSpPr/>
          <p:nvPr/>
        </p:nvGrpSpPr>
        <p:grpSpPr>
          <a:xfrm>
            <a:off x="1470457" y="3865875"/>
            <a:ext cx="332587" cy="331693"/>
            <a:chOff x="944600" y="3981825"/>
            <a:chExt cx="297750" cy="296950"/>
          </a:xfrm>
        </p:grpSpPr>
        <p:sp>
          <p:nvSpPr>
            <p:cNvPr id="9722" name="Google Shape;9722;p78"/>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8"/>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8"/>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8"/>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78"/>
          <p:cNvGrpSpPr/>
          <p:nvPr/>
        </p:nvGrpSpPr>
        <p:grpSpPr>
          <a:xfrm>
            <a:off x="3565479" y="3049445"/>
            <a:ext cx="330827" cy="329934"/>
            <a:chOff x="2768750" y="3227275"/>
            <a:chExt cx="296175" cy="295375"/>
          </a:xfrm>
        </p:grpSpPr>
        <p:sp>
          <p:nvSpPr>
            <p:cNvPr id="9727" name="Google Shape;9727;p78"/>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8"/>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8"/>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8"/>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8"/>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8"/>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8"/>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8"/>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78"/>
          <p:cNvGrpSpPr/>
          <p:nvPr/>
        </p:nvGrpSpPr>
        <p:grpSpPr>
          <a:xfrm>
            <a:off x="3585277" y="3466072"/>
            <a:ext cx="291230" cy="329403"/>
            <a:chOff x="2786075" y="3591800"/>
            <a:chExt cx="260725" cy="294900"/>
          </a:xfrm>
        </p:grpSpPr>
        <p:sp>
          <p:nvSpPr>
            <p:cNvPr id="9736" name="Google Shape;9736;p7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8"/>
          <p:cNvGrpSpPr/>
          <p:nvPr/>
        </p:nvGrpSpPr>
        <p:grpSpPr>
          <a:xfrm>
            <a:off x="3623549" y="3866308"/>
            <a:ext cx="214687" cy="330827"/>
            <a:chOff x="2819150" y="3955025"/>
            <a:chExt cx="192200" cy="296175"/>
          </a:xfrm>
        </p:grpSpPr>
        <p:sp>
          <p:nvSpPr>
            <p:cNvPr id="9742" name="Google Shape;9742;p78"/>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8"/>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8"/>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8"/>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6" name="Google Shape;9746;p78"/>
          <p:cNvGrpSpPr/>
          <p:nvPr/>
        </p:nvGrpSpPr>
        <p:grpSpPr>
          <a:xfrm>
            <a:off x="5661947" y="3049878"/>
            <a:ext cx="329934" cy="329068"/>
            <a:chOff x="4629125" y="3235150"/>
            <a:chExt cx="295375" cy="294600"/>
          </a:xfrm>
        </p:grpSpPr>
        <p:sp>
          <p:nvSpPr>
            <p:cNvPr id="9747" name="Google Shape;9747;p78"/>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8"/>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8"/>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8"/>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8"/>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78"/>
          <p:cNvGrpSpPr/>
          <p:nvPr/>
        </p:nvGrpSpPr>
        <p:grpSpPr>
          <a:xfrm>
            <a:off x="5661933" y="3465807"/>
            <a:ext cx="329962" cy="329934"/>
            <a:chOff x="4628325" y="3599825"/>
            <a:chExt cx="295400" cy="295375"/>
          </a:xfrm>
        </p:grpSpPr>
        <p:sp>
          <p:nvSpPr>
            <p:cNvPr id="9753" name="Google Shape;9753;p78"/>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8"/>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8"/>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8"/>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8"/>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8"/>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8"/>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8"/>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8"/>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8"/>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8"/>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8"/>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78"/>
          <p:cNvGrpSpPr/>
          <p:nvPr/>
        </p:nvGrpSpPr>
        <p:grpSpPr>
          <a:xfrm>
            <a:off x="5681732" y="3866308"/>
            <a:ext cx="290364" cy="330827"/>
            <a:chOff x="4645650" y="3962900"/>
            <a:chExt cx="259950" cy="296175"/>
          </a:xfrm>
        </p:grpSpPr>
        <p:sp>
          <p:nvSpPr>
            <p:cNvPr id="9766" name="Google Shape;9766;p78"/>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8"/>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8"/>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8"/>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8"/>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8"/>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78"/>
          <p:cNvGrpSpPr/>
          <p:nvPr/>
        </p:nvGrpSpPr>
        <p:grpSpPr>
          <a:xfrm>
            <a:off x="7338295" y="3466254"/>
            <a:ext cx="329934" cy="329040"/>
            <a:chOff x="6143725" y="3582500"/>
            <a:chExt cx="295375" cy="294575"/>
          </a:xfrm>
        </p:grpSpPr>
        <p:sp>
          <p:nvSpPr>
            <p:cNvPr id="9773" name="Google Shape;9773;p78"/>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8"/>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8"/>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8"/>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8"/>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8"/>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8"/>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8"/>
          <p:cNvGrpSpPr/>
          <p:nvPr/>
        </p:nvGrpSpPr>
        <p:grpSpPr>
          <a:xfrm>
            <a:off x="1890873" y="3049013"/>
            <a:ext cx="331693" cy="330800"/>
            <a:chOff x="1310075" y="3253275"/>
            <a:chExt cx="296950" cy="296150"/>
          </a:xfrm>
        </p:grpSpPr>
        <p:sp>
          <p:nvSpPr>
            <p:cNvPr id="9781" name="Google Shape;9781;p78"/>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8"/>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8"/>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4" name="Google Shape;9784;p78"/>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5" name="Google Shape;9785;p78"/>
          <p:cNvGrpSpPr/>
          <p:nvPr/>
        </p:nvGrpSpPr>
        <p:grpSpPr>
          <a:xfrm>
            <a:off x="1890427" y="3865554"/>
            <a:ext cx="332587" cy="332335"/>
            <a:chOff x="1310075" y="3980250"/>
            <a:chExt cx="297750" cy="297525"/>
          </a:xfrm>
        </p:grpSpPr>
        <p:sp>
          <p:nvSpPr>
            <p:cNvPr id="9786" name="Google Shape;9786;p78"/>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8"/>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8"/>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8"/>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78"/>
          <p:cNvGrpSpPr/>
          <p:nvPr/>
        </p:nvGrpSpPr>
        <p:grpSpPr>
          <a:xfrm>
            <a:off x="4030669" y="3049445"/>
            <a:ext cx="251660" cy="329934"/>
            <a:chOff x="3167275" y="3227275"/>
            <a:chExt cx="225300" cy="295375"/>
          </a:xfrm>
        </p:grpSpPr>
        <p:sp>
          <p:nvSpPr>
            <p:cNvPr id="9791" name="Google Shape;9791;p78"/>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8"/>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8"/>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8"/>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8"/>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6" name="Google Shape;9796;p78"/>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7" name="Google Shape;9797;p78"/>
          <p:cNvGrpSpPr/>
          <p:nvPr/>
        </p:nvGrpSpPr>
        <p:grpSpPr>
          <a:xfrm>
            <a:off x="3990205" y="3866740"/>
            <a:ext cx="332587" cy="329962"/>
            <a:chOff x="3133425" y="3955025"/>
            <a:chExt cx="297750" cy="295400"/>
          </a:xfrm>
        </p:grpSpPr>
        <p:sp>
          <p:nvSpPr>
            <p:cNvPr id="9798" name="Google Shape;9798;p78"/>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8"/>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8"/>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1" name="Google Shape;9801;p78"/>
          <p:cNvGrpSpPr/>
          <p:nvPr/>
        </p:nvGrpSpPr>
        <p:grpSpPr>
          <a:xfrm>
            <a:off x="6081903" y="3048412"/>
            <a:ext cx="330827" cy="332000"/>
            <a:chOff x="4991425" y="3234750"/>
            <a:chExt cx="296175" cy="297225"/>
          </a:xfrm>
        </p:grpSpPr>
        <p:sp>
          <p:nvSpPr>
            <p:cNvPr id="9802" name="Google Shape;9802;p78"/>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8"/>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8"/>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8"/>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8"/>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8"/>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8"/>
          <p:cNvGrpSpPr/>
          <p:nvPr/>
        </p:nvGrpSpPr>
        <p:grpSpPr>
          <a:xfrm>
            <a:off x="6081903" y="3485159"/>
            <a:ext cx="330827" cy="291230"/>
            <a:chOff x="4991425" y="3617150"/>
            <a:chExt cx="296175" cy="260725"/>
          </a:xfrm>
        </p:grpSpPr>
        <p:sp>
          <p:nvSpPr>
            <p:cNvPr id="9809" name="Google Shape;9809;p78"/>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8"/>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8"/>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8"/>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8"/>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8"/>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8"/>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8"/>
          <p:cNvGrpSpPr/>
          <p:nvPr/>
        </p:nvGrpSpPr>
        <p:grpSpPr>
          <a:xfrm>
            <a:off x="6154927" y="3866740"/>
            <a:ext cx="184780" cy="329962"/>
            <a:chOff x="5056800" y="3962900"/>
            <a:chExt cx="165425" cy="295400"/>
          </a:xfrm>
        </p:grpSpPr>
        <p:sp>
          <p:nvSpPr>
            <p:cNvPr id="9817" name="Google Shape;9817;p78"/>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8"/>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8"/>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78"/>
          <p:cNvGrpSpPr/>
          <p:nvPr/>
        </p:nvGrpSpPr>
        <p:grpSpPr>
          <a:xfrm>
            <a:off x="7337415" y="3866754"/>
            <a:ext cx="331693" cy="329934"/>
            <a:chOff x="6168925" y="3936925"/>
            <a:chExt cx="296950" cy="295375"/>
          </a:xfrm>
        </p:grpSpPr>
        <p:sp>
          <p:nvSpPr>
            <p:cNvPr id="9821" name="Google Shape;9821;p78"/>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8"/>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8"/>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8"/>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8"/>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8"/>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78"/>
          <p:cNvGrpSpPr/>
          <p:nvPr/>
        </p:nvGrpSpPr>
        <p:grpSpPr>
          <a:xfrm>
            <a:off x="2310396" y="3049446"/>
            <a:ext cx="329040" cy="329934"/>
            <a:chOff x="1674750" y="3254050"/>
            <a:chExt cx="294575" cy="295375"/>
          </a:xfrm>
        </p:grpSpPr>
        <p:sp>
          <p:nvSpPr>
            <p:cNvPr id="9828" name="Google Shape;9828;p78"/>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8"/>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8"/>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78"/>
          <p:cNvGrpSpPr/>
          <p:nvPr/>
        </p:nvGrpSpPr>
        <p:grpSpPr>
          <a:xfrm>
            <a:off x="2324024" y="3465807"/>
            <a:ext cx="301785" cy="329934"/>
            <a:chOff x="1687350" y="3618725"/>
            <a:chExt cx="270175" cy="295375"/>
          </a:xfrm>
        </p:grpSpPr>
        <p:sp>
          <p:nvSpPr>
            <p:cNvPr id="9832" name="Google Shape;9832;p78"/>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8"/>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8"/>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8"/>
          <p:cNvGrpSpPr/>
          <p:nvPr/>
        </p:nvGrpSpPr>
        <p:grpSpPr>
          <a:xfrm>
            <a:off x="2308623" y="3866754"/>
            <a:ext cx="332587" cy="329934"/>
            <a:chOff x="1672375" y="3982600"/>
            <a:chExt cx="297750" cy="295375"/>
          </a:xfrm>
        </p:grpSpPr>
        <p:sp>
          <p:nvSpPr>
            <p:cNvPr id="9836" name="Google Shape;9836;p78"/>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8"/>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8"/>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78"/>
          <p:cNvGrpSpPr/>
          <p:nvPr/>
        </p:nvGrpSpPr>
        <p:grpSpPr>
          <a:xfrm>
            <a:off x="4411488" y="3048999"/>
            <a:ext cx="330827" cy="330827"/>
            <a:chOff x="3497300" y="3227275"/>
            <a:chExt cx="296175" cy="296175"/>
          </a:xfrm>
        </p:grpSpPr>
        <p:sp>
          <p:nvSpPr>
            <p:cNvPr id="9840" name="Google Shape;9840;p7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78"/>
          <p:cNvGrpSpPr/>
          <p:nvPr/>
        </p:nvGrpSpPr>
        <p:grpSpPr>
          <a:xfrm>
            <a:off x="4411934" y="3466687"/>
            <a:ext cx="329934" cy="328175"/>
            <a:chOff x="3497300" y="3591950"/>
            <a:chExt cx="295375" cy="293800"/>
          </a:xfrm>
        </p:grpSpPr>
        <p:sp>
          <p:nvSpPr>
            <p:cNvPr id="9849" name="Google Shape;9849;p78"/>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8"/>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8"/>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8"/>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8"/>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8"/>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8"/>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8"/>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8"/>
          <p:cNvGrpSpPr/>
          <p:nvPr/>
        </p:nvGrpSpPr>
        <p:grpSpPr>
          <a:xfrm>
            <a:off x="4411934" y="3866740"/>
            <a:ext cx="329934" cy="329962"/>
            <a:chOff x="3497300" y="3955025"/>
            <a:chExt cx="295375" cy="295400"/>
          </a:xfrm>
        </p:grpSpPr>
        <p:sp>
          <p:nvSpPr>
            <p:cNvPr id="9858" name="Google Shape;9858;p78"/>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8"/>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8"/>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8"/>
          <p:cNvGrpSpPr/>
          <p:nvPr/>
        </p:nvGrpSpPr>
        <p:grpSpPr>
          <a:xfrm>
            <a:off x="6514173" y="3049683"/>
            <a:ext cx="309716" cy="329459"/>
            <a:chOff x="5364750" y="3235150"/>
            <a:chExt cx="277275" cy="294950"/>
          </a:xfrm>
        </p:grpSpPr>
        <p:sp>
          <p:nvSpPr>
            <p:cNvPr id="9862" name="Google Shape;9862;p7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78"/>
          <p:cNvGrpSpPr/>
          <p:nvPr/>
        </p:nvGrpSpPr>
        <p:grpSpPr>
          <a:xfrm>
            <a:off x="6503171" y="3464481"/>
            <a:ext cx="331721" cy="332587"/>
            <a:chOff x="5355300" y="3598250"/>
            <a:chExt cx="296975" cy="297750"/>
          </a:xfrm>
        </p:grpSpPr>
        <p:sp>
          <p:nvSpPr>
            <p:cNvPr id="9871" name="Google Shape;9871;p78"/>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8"/>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8"/>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8"/>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8"/>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8"/>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8"/>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8"/>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78"/>
          <p:cNvGrpSpPr/>
          <p:nvPr/>
        </p:nvGrpSpPr>
        <p:grpSpPr>
          <a:xfrm>
            <a:off x="6507136" y="3924810"/>
            <a:ext cx="323790" cy="213822"/>
            <a:chOff x="5358450" y="4015675"/>
            <a:chExt cx="289875" cy="191425"/>
          </a:xfrm>
        </p:grpSpPr>
        <p:sp>
          <p:nvSpPr>
            <p:cNvPr id="9880" name="Google Shape;9880;p78"/>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8"/>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8"/>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8"/>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78"/>
          <p:cNvGrpSpPr/>
          <p:nvPr/>
        </p:nvGrpSpPr>
        <p:grpSpPr>
          <a:xfrm>
            <a:off x="7764616" y="3060629"/>
            <a:ext cx="331721" cy="307566"/>
            <a:chOff x="6543825" y="3202075"/>
            <a:chExt cx="296975" cy="275350"/>
          </a:xfrm>
        </p:grpSpPr>
        <p:sp>
          <p:nvSpPr>
            <p:cNvPr id="9885" name="Google Shape;9885;p78"/>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8"/>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8"/>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8"/>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8"/>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8"/>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8"/>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78"/>
          <p:cNvGrpSpPr/>
          <p:nvPr/>
        </p:nvGrpSpPr>
        <p:grpSpPr>
          <a:xfrm>
            <a:off x="2727312" y="3048999"/>
            <a:ext cx="330827" cy="330827"/>
            <a:chOff x="2037825" y="3254050"/>
            <a:chExt cx="296175" cy="296175"/>
          </a:xfrm>
        </p:grpSpPr>
        <p:sp>
          <p:nvSpPr>
            <p:cNvPr id="9893" name="Google Shape;9893;p78"/>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8"/>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8"/>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8"/>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8"/>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8"/>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78"/>
          <p:cNvGrpSpPr/>
          <p:nvPr/>
        </p:nvGrpSpPr>
        <p:grpSpPr>
          <a:xfrm>
            <a:off x="2725553" y="3465905"/>
            <a:ext cx="334346" cy="329738"/>
            <a:chOff x="2034675" y="3617925"/>
            <a:chExt cx="299325" cy="295200"/>
          </a:xfrm>
        </p:grpSpPr>
        <p:sp>
          <p:nvSpPr>
            <p:cNvPr id="9900" name="Google Shape;9900;p78"/>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8"/>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8"/>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8"/>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8"/>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78"/>
          <p:cNvGrpSpPr/>
          <p:nvPr/>
        </p:nvGrpSpPr>
        <p:grpSpPr>
          <a:xfrm>
            <a:off x="2727312" y="3866754"/>
            <a:ext cx="330827" cy="329934"/>
            <a:chOff x="2037825" y="3981825"/>
            <a:chExt cx="296175" cy="295375"/>
          </a:xfrm>
        </p:grpSpPr>
        <p:sp>
          <p:nvSpPr>
            <p:cNvPr id="9906" name="Google Shape;9906;p78"/>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8"/>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8"/>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78"/>
          <p:cNvGrpSpPr/>
          <p:nvPr/>
        </p:nvGrpSpPr>
        <p:grpSpPr>
          <a:xfrm>
            <a:off x="4823587" y="3079353"/>
            <a:ext cx="330827" cy="270119"/>
            <a:chOff x="3860400" y="3254050"/>
            <a:chExt cx="296175" cy="241825"/>
          </a:xfrm>
        </p:grpSpPr>
        <p:sp>
          <p:nvSpPr>
            <p:cNvPr id="9910" name="Google Shape;9910;p7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78"/>
          <p:cNvGrpSpPr/>
          <p:nvPr/>
        </p:nvGrpSpPr>
        <p:grpSpPr>
          <a:xfrm>
            <a:off x="4823140" y="3465360"/>
            <a:ext cx="331721" cy="330827"/>
            <a:chOff x="3859600" y="3591950"/>
            <a:chExt cx="296975" cy="296175"/>
          </a:xfrm>
        </p:grpSpPr>
        <p:sp>
          <p:nvSpPr>
            <p:cNvPr id="9918" name="Google Shape;9918;p78"/>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8"/>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8"/>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78"/>
          <p:cNvGrpSpPr/>
          <p:nvPr/>
        </p:nvGrpSpPr>
        <p:grpSpPr>
          <a:xfrm>
            <a:off x="4823587" y="3866308"/>
            <a:ext cx="330827" cy="330827"/>
            <a:chOff x="3860400" y="3955025"/>
            <a:chExt cx="296175" cy="296175"/>
          </a:xfrm>
        </p:grpSpPr>
        <p:sp>
          <p:nvSpPr>
            <p:cNvPr id="9922" name="Google Shape;9922;p78"/>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8"/>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8"/>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8"/>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8"/>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78"/>
          <p:cNvGrpSpPr/>
          <p:nvPr/>
        </p:nvGrpSpPr>
        <p:grpSpPr>
          <a:xfrm>
            <a:off x="6916983" y="3049445"/>
            <a:ext cx="336105" cy="329934"/>
            <a:chOff x="5716825" y="3235950"/>
            <a:chExt cx="300900" cy="295375"/>
          </a:xfrm>
        </p:grpSpPr>
        <p:sp>
          <p:nvSpPr>
            <p:cNvPr id="9928" name="Google Shape;9928;p7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78"/>
          <p:cNvGrpSpPr/>
          <p:nvPr/>
        </p:nvGrpSpPr>
        <p:grpSpPr>
          <a:xfrm>
            <a:off x="6929298" y="3475916"/>
            <a:ext cx="311475" cy="309716"/>
            <a:chOff x="5727850" y="3609275"/>
            <a:chExt cx="278850" cy="277275"/>
          </a:xfrm>
        </p:grpSpPr>
        <p:sp>
          <p:nvSpPr>
            <p:cNvPr id="9933" name="Google Shape;9933;p78"/>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8"/>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8"/>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8"/>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8"/>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8"/>
          <p:cNvGrpSpPr/>
          <p:nvPr/>
        </p:nvGrpSpPr>
        <p:grpSpPr>
          <a:xfrm>
            <a:off x="6939868" y="3866754"/>
            <a:ext cx="290336" cy="329934"/>
            <a:chOff x="5736525" y="3963700"/>
            <a:chExt cx="259925" cy="295375"/>
          </a:xfrm>
        </p:grpSpPr>
        <p:sp>
          <p:nvSpPr>
            <p:cNvPr id="9939" name="Google Shape;9939;p78"/>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8"/>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8"/>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8"/>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8"/>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8"/>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8"/>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78"/>
          <p:cNvGrpSpPr/>
          <p:nvPr/>
        </p:nvGrpSpPr>
        <p:grpSpPr>
          <a:xfrm>
            <a:off x="7764616" y="3465360"/>
            <a:ext cx="331721" cy="330827"/>
            <a:chOff x="6553275" y="3604550"/>
            <a:chExt cx="296975" cy="296175"/>
          </a:xfrm>
        </p:grpSpPr>
        <p:sp>
          <p:nvSpPr>
            <p:cNvPr id="9947" name="Google Shape;9947;p78"/>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8"/>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8"/>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8"/>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8"/>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8"/>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66"/>
        <p:cNvGrpSpPr/>
        <p:nvPr/>
      </p:nvGrpSpPr>
      <p:grpSpPr>
        <a:xfrm>
          <a:off x="0" y="0"/>
          <a:ext cx="0" cy="0"/>
          <a:chOff x="0" y="0"/>
          <a:chExt cx="0" cy="0"/>
        </a:xfrm>
      </p:grpSpPr>
      <p:sp>
        <p:nvSpPr>
          <p:cNvPr id="367" name="Google Shape;367;p38"/>
          <p:cNvSpPr txBox="1">
            <a:spLocks noGrp="1"/>
          </p:cNvSpPr>
          <p:nvPr>
            <p:ph type="ctrTitle"/>
          </p:nvPr>
        </p:nvSpPr>
        <p:spPr>
          <a:xfrm flipH="1">
            <a:off x="2646644" y="1950950"/>
            <a:ext cx="1631100" cy="1241400"/>
          </a:xfrm>
          <a:prstGeom prst="rect">
            <a:avLst/>
          </a:prstGeom>
          <a:noFill/>
          <a:ln>
            <a:noFill/>
          </a:ln>
        </p:spPr>
        <p:txBody>
          <a:bodyPr spcFirstLastPara="1" wrap="square" lIns="68575" tIns="34275" rIns="68575" bIns="34275" anchor="ctr" anchorCtr="0">
            <a:noAutofit/>
          </a:bodyPr>
          <a:lstStyle/>
          <a:p>
            <a:pPr marL="0" lvl="0" indent="0" algn="r" rtl="0">
              <a:lnSpc>
                <a:spcPct val="90000"/>
              </a:lnSpc>
              <a:spcBef>
                <a:spcPts val="0"/>
              </a:spcBef>
              <a:spcAft>
                <a:spcPts val="0"/>
              </a:spcAft>
              <a:buClr>
                <a:schemeClr val="dk1"/>
              </a:buClr>
              <a:buSzPts val="2100"/>
              <a:buFont typeface="Nunito Sans Black"/>
              <a:buNone/>
            </a:pPr>
            <a:r>
              <a:rPr lang="es-ES" b="0">
                <a:solidFill>
                  <a:srgbClr val="FFFFFF"/>
                </a:solidFill>
              </a:rPr>
              <a:t>THIS IS A GREAT HEADLINE</a:t>
            </a:r>
            <a:endParaRPr b="0">
              <a:solidFill>
                <a:srgbClr val="FFFFFF"/>
              </a:solidFill>
            </a:endParaRPr>
          </a:p>
        </p:txBody>
      </p:sp>
      <p:sp>
        <p:nvSpPr>
          <p:cNvPr id="368" name="Google Shape;368;p38"/>
          <p:cNvSpPr txBox="1">
            <a:spLocks noGrp="1"/>
          </p:cNvSpPr>
          <p:nvPr>
            <p:ph type="subTitle" idx="1"/>
          </p:nvPr>
        </p:nvSpPr>
        <p:spPr>
          <a:xfrm>
            <a:off x="4670652" y="1815150"/>
            <a:ext cx="2088900" cy="15132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s-ES"/>
              <a:t>And this is the subtitle that makes it comprehensible</a:t>
            </a:r>
            <a:endParaRPr/>
          </a:p>
        </p:txBody>
      </p:sp>
    </p:spTree>
    <p:extLst>
      <p:ext uri="{BB962C8B-B14F-4D97-AF65-F5344CB8AC3E}">
        <p14:creationId xmlns:p14="http://schemas.microsoft.com/office/powerpoint/2010/main" val="12254724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423"/>
        <p:cNvGrpSpPr/>
        <p:nvPr/>
      </p:nvGrpSpPr>
      <p:grpSpPr>
        <a:xfrm>
          <a:off x="0" y="0"/>
          <a:ext cx="0" cy="0"/>
          <a:chOff x="0" y="0"/>
          <a:chExt cx="0" cy="0"/>
        </a:xfrm>
      </p:grpSpPr>
      <p:sp>
        <p:nvSpPr>
          <p:cNvPr id="424" name="Google Shape;424;p43"/>
          <p:cNvSpPr txBox="1">
            <a:spLocks noGrp="1"/>
          </p:cNvSpPr>
          <p:nvPr>
            <p:ph type="ctrTitle"/>
          </p:nvPr>
        </p:nvSpPr>
        <p:spPr>
          <a:xfrm>
            <a:off x="1709636" y="1515646"/>
            <a:ext cx="5724600" cy="1241700"/>
          </a:xfrm>
          <a:prstGeom prst="rect">
            <a:avLst/>
          </a:prstGeom>
          <a:noFill/>
          <a:ln>
            <a:noFill/>
          </a:ln>
        </p:spPr>
        <p:txBody>
          <a:bodyPr spcFirstLastPara="1" wrap="square" lIns="68575" tIns="34275" rIns="68575" bIns="34275" anchor="b" anchorCtr="0">
            <a:noAutofit/>
          </a:bodyPr>
          <a:lstStyle/>
          <a:p>
            <a:pPr marL="0" lvl="0" indent="0" algn="ctr" rtl="0">
              <a:lnSpc>
                <a:spcPct val="90000"/>
              </a:lnSpc>
              <a:spcBef>
                <a:spcPts val="0"/>
              </a:spcBef>
              <a:spcAft>
                <a:spcPts val="0"/>
              </a:spcAft>
              <a:buClr>
                <a:schemeClr val="accent6"/>
              </a:buClr>
              <a:buSzPts val="5000"/>
              <a:buFont typeface="Nunito Sans Black"/>
              <a:buNone/>
            </a:pPr>
            <a:r>
              <a:rPr lang="es-ES"/>
              <a:t>AWESOME WORDS</a:t>
            </a:r>
            <a:endParaRPr/>
          </a:p>
        </p:txBody>
      </p:sp>
      <p:sp>
        <p:nvSpPr>
          <p:cNvPr id="425" name="Google Shape;425;p43"/>
          <p:cNvSpPr txBox="1">
            <a:spLocks noGrp="1"/>
          </p:cNvSpPr>
          <p:nvPr>
            <p:ph type="subTitle" idx="1"/>
          </p:nvPr>
        </p:nvSpPr>
        <p:spPr>
          <a:xfrm>
            <a:off x="3206903" y="3227865"/>
            <a:ext cx="2724600" cy="10044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chemeClr val="accent6"/>
              </a:buClr>
              <a:buSzPts val="1100"/>
              <a:buNone/>
            </a:pPr>
            <a:r>
              <a:rPr lang="es-ES"/>
              <a:t>Because key words are great for catching your audience’s attention</a:t>
            </a:r>
            <a:endParaRPr b="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429"/>
        <p:cNvGrpSpPr/>
        <p:nvPr/>
      </p:nvGrpSpPr>
      <p:grpSpPr>
        <a:xfrm>
          <a:off x="0" y="0"/>
          <a:ext cx="0" cy="0"/>
          <a:chOff x="0" y="0"/>
          <a:chExt cx="0" cy="0"/>
        </a:xfrm>
      </p:grpSpPr>
      <p:sp>
        <p:nvSpPr>
          <p:cNvPr id="430" name="Google Shape;430;p44"/>
          <p:cNvSpPr txBox="1">
            <a:spLocks noGrp="1"/>
          </p:cNvSpPr>
          <p:nvPr>
            <p:ph type="subTitle" idx="1"/>
          </p:nvPr>
        </p:nvSpPr>
        <p:spPr>
          <a:xfrm flipH="1">
            <a:off x="1967024" y="2338191"/>
            <a:ext cx="3659117" cy="7248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n-ZA" dirty="0"/>
              <a:t>How users manage their profiles. </a:t>
            </a:r>
            <a:endParaRPr dirty="0"/>
          </a:p>
        </p:txBody>
      </p:sp>
      <p:sp>
        <p:nvSpPr>
          <p:cNvPr id="431" name="Google Shape;431;p44"/>
          <p:cNvSpPr txBox="1">
            <a:spLocks noGrp="1"/>
          </p:cNvSpPr>
          <p:nvPr>
            <p:ph type="title"/>
          </p:nvPr>
        </p:nvSpPr>
        <p:spPr>
          <a:xfrm>
            <a:off x="1634021" y="1624221"/>
            <a:ext cx="1529700" cy="7233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03</a:t>
            </a:r>
          </a:p>
        </p:txBody>
      </p:sp>
      <p:sp>
        <p:nvSpPr>
          <p:cNvPr id="432" name="Google Shape;432;p44"/>
          <p:cNvSpPr txBox="1">
            <a:spLocks noGrp="1"/>
          </p:cNvSpPr>
          <p:nvPr>
            <p:ph type="subTitle" idx="2"/>
          </p:nvPr>
        </p:nvSpPr>
        <p:spPr>
          <a:xfrm flipH="1">
            <a:off x="5979948" y="2571750"/>
            <a:ext cx="2383500" cy="724801"/>
          </a:xfrm>
          <a:prstGeom prst="rect">
            <a:avLst/>
          </a:prstGeom>
          <a:ln>
            <a:solidFill>
              <a:schemeClr val="bg1"/>
            </a:solidFill>
          </a:ln>
        </p:spPr>
        <p:txBody>
          <a:bodyPr spcFirstLastPara="1" wrap="square" lIns="68575" tIns="34275" rIns="68575" bIns="34275" anchor="t" anchorCtr="0">
            <a:noAutofit/>
          </a:bodyPr>
          <a:lstStyle/>
          <a:p>
            <a:pPr marL="171450" lvl="0" indent="-171450" algn="l" rtl="0">
              <a:spcBef>
                <a:spcPts val="800"/>
              </a:spcBef>
              <a:spcAft>
                <a:spcPts val="0"/>
              </a:spcAft>
              <a:buFont typeface="Arial" panose="020B0604020202020204" pitchFamily="34" charset="0"/>
              <a:buChar char="•"/>
            </a:pPr>
            <a:r>
              <a:rPr lang="es-ES" dirty="0" err="1"/>
              <a:t>Elaboration</a:t>
            </a:r>
            <a:r>
              <a:rPr lang="es-ES" dirty="0"/>
              <a:t> </a:t>
            </a:r>
            <a:r>
              <a:rPr lang="es-ES" dirty="0" err="1"/>
              <a:t>of</a:t>
            </a:r>
            <a:r>
              <a:rPr lang="es-ES" dirty="0"/>
              <a:t> </a:t>
            </a:r>
            <a:r>
              <a:rPr lang="es-ES" dirty="0" err="1"/>
              <a:t>how</a:t>
            </a:r>
            <a:r>
              <a:rPr lang="es-ES" dirty="0"/>
              <a:t> </a:t>
            </a:r>
            <a:r>
              <a:rPr lang="es-ES" dirty="0" err="1"/>
              <a:t>the</a:t>
            </a:r>
            <a:r>
              <a:rPr lang="es-ES" dirty="0"/>
              <a:t> </a:t>
            </a:r>
            <a:r>
              <a:rPr lang="es-ES" dirty="0" err="1"/>
              <a:t>user</a:t>
            </a:r>
            <a:r>
              <a:rPr lang="es-ES" dirty="0"/>
              <a:t> can </a:t>
            </a:r>
            <a:r>
              <a:rPr lang="es-ES" dirty="0" err="1"/>
              <a:t>edit</a:t>
            </a:r>
            <a:r>
              <a:rPr lang="es-ES" dirty="0"/>
              <a:t> </a:t>
            </a:r>
            <a:r>
              <a:rPr lang="es-ES" dirty="0" err="1"/>
              <a:t>their</a:t>
            </a:r>
            <a:r>
              <a:rPr lang="es-ES" dirty="0"/>
              <a:t> </a:t>
            </a:r>
            <a:r>
              <a:rPr lang="es-ES" dirty="0" err="1"/>
              <a:t>profile</a:t>
            </a:r>
            <a:r>
              <a:rPr lang="es-ES" dirty="0"/>
              <a:t> and </a:t>
            </a:r>
            <a:r>
              <a:rPr lang="es-ES" dirty="0" err="1"/>
              <a:t>remove</a:t>
            </a:r>
            <a:r>
              <a:rPr lang="es-ES" dirty="0"/>
              <a:t> </a:t>
            </a:r>
            <a:r>
              <a:rPr lang="es-ES" dirty="0" err="1"/>
              <a:t>their</a:t>
            </a:r>
            <a:r>
              <a:rPr lang="es-ES" dirty="0"/>
              <a:t> </a:t>
            </a:r>
            <a:r>
              <a:rPr lang="es-ES" dirty="0" err="1"/>
              <a:t>profile</a:t>
            </a:r>
            <a:r>
              <a:rPr lang="es-ES" dirty="0"/>
              <a:t> </a:t>
            </a:r>
            <a:r>
              <a:rPr lang="es-ES" dirty="0" err="1"/>
              <a:t>picture</a:t>
            </a:r>
            <a:r>
              <a:rPr lang="es-ES" dirty="0"/>
              <a:t>.</a:t>
            </a:r>
          </a:p>
        </p:txBody>
      </p:sp>
    </p:spTree>
    <p:extLst>
      <p:ext uri="{BB962C8B-B14F-4D97-AF65-F5344CB8AC3E}">
        <p14:creationId xmlns:p14="http://schemas.microsoft.com/office/powerpoint/2010/main" val="518285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0EF719DF-F41E-482B-86D8-1D18AA90A360}"/>
              </a:ext>
            </a:extLst>
          </p:cNvPr>
          <p:cNvSpPr>
            <a:spLocks noGrp="1"/>
          </p:cNvSpPr>
          <p:nvPr>
            <p:ph type="subTitle" idx="1"/>
          </p:nvPr>
        </p:nvSpPr>
        <p:spPr>
          <a:xfrm flipH="1">
            <a:off x="2406290" y="1343339"/>
            <a:ext cx="6451500" cy="561600"/>
          </a:xfrm>
        </p:spPr>
        <p: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ZA" dirty="0"/>
              <a:t>Security and input filters</a:t>
            </a:r>
          </a:p>
        </p:txBody>
      </p:sp>
      <p:sp>
        <p:nvSpPr>
          <p:cNvPr id="3" name="Subtitle 2">
            <a:extLst>
              <a:ext uri="{FF2B5EF4-FFF2-40B4-BE49-F238E27FC236}">
                <a16:creationId xmlns:a16="http://schemas.microsoft.com/office/drawing/2014/main" id="{23E25039-3A4E-4FEC-BC3C-8DDC59F94DD8}"/>
              </a:ext>
            </a:extLst>
          </p:cNvPr>
          <p:cNvSpPr>
            <a:spLocks noGrp="1"/>
          </p:cNvSpPr>
          <p:nvPr>
            <p:ph type="subTitle" idx="2"/>
          </p:nvPr>
        </p:nvSpPr>
        <p:spPr>
          <a:xfrm flipH="1">
            <a:off x="2261042" y="2074806"/>
            <a:ext cx="6451500" cy="561600"/>
          </a:xfrm>
        </p:spPr>
        <p:txBody>
          <a:bodyPr/>
          <a:lstStyle/>
          <a:p>
            <a:r>
              <a:rPr lang="en-ZA" dirty="0"/>
              <a:t>Test plan execution and user testing feedback</a:t>
            </a:r>
          </a:p>
        </p:txBody>
      </p:sp>
      <p:sp>
        <p:nvSpPr>
          <p:cNvPr id="4" name="Subtitle 3">
            <a:extLst>
              <a:ext uri="{FF2B5EF4-FFF2-40B4-BE49-F238E27FC236}">
                <a16:creationId xmlns:a16="http://schemas.microsoft.com/office/drawing/2014/main" id="{9EA7D44D-D727-4CE4-BF49-AEC75CAB06AD}"/>
              </a:ext>
            </a:extLst>
          </p:cNvPr>
          <p:cNvSpPr>
            <a:spLocks noGrp="1"/>
          </p:cNvSpPr>
          <p:nvPr>
            <p:ph type="subTitle" idx="3"/>
          </p:nvPr>
        </p:nvSpPr>
        <p:spPr>
          <a:xfrm flipH="1">
            <a:off x="2261042" y="2810913"/>
            <a:ext cx="6451500" cy="561600"/>
          </a:xfrm>
        </p:spPr>
        <p:txBody>
          <a:bodyPr/>
          <a:lstStyle/>
          <a:p>
            <a:r>
              <a:rPr lang="en-ZA" dirty="0"/>
              <a:t>Conclusion</a:t>
            </a:r>
          </a:p>
        </p:txBody>
      </p:sp>
      <p:sp>
        <p:nvSpPr>
          <p:cNvPr id="5" name="Subtitle 4">
            <a:extLst>
              <a:ext uri="{FF2B5EF4-FFF2-40B4-BE49-F238E27FC236}">
                <a16:creationId xmlns:a16="http://schemas.microsoft.com/office/drawing/2014/main" id="{2893D0C5-F794-4DD3-B62F-7E0E87C8EE86}"/>
              </a:ext>
            </a:extLst>
          </p:cNvPr>
          <p:cNvSpPr>
            <a:spLocks noGrp="1"/>
          </p:cNvSpPr>
          <p:nvPr>
            <p:ph type="subTitle" idx="4"/>
          </p:nvPr>
        </p:nvSpPr>
        <p:spPr>
          <a:xfrm>
            <a:off x="2404800" y="1905708"/>
            <a:ext cx="4434600" cy="281700"/>
          </a:xfrm>
        </p:spPr>
        <p: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ZA" dirty="0"/>
              <a:t>Explaining the use of input filters to prevent illegal input (error handling).  </a:t>
            </a:r>
          </a:p>
        </p:txBody>
      </p:sp>
      <p:sp>
        <p:nvSpPr>
          <p:cNvPr id="6" name="Subtitle 5">
            <a:extLst>
              <a:ext uri="{FF2B5EF4-FFF2-40B4-BE49-F238E27FC236}">
                <a16:creationId xmlns:a16="http://schemas.microsoft.com/office/drawing/2014/main" id="{42DDFAC1-41C4-4368-A511-BADC290419AE}"/>
              </a:ext>
            </a:extLst>
          </p:cNvPr>
          <p:cNvSpPr>
            <a:spLocks noGrp="1"/>
          </p:cNvSpPr>
          <p:nvPr>
            <p:ph type="subTitle" idx="5"/>
          </p:nvPr>
        </p:nvSpPr>
        <p:spPr>
          <a:xfrm>
            <a:off x="2261042" y="2644069"/>
            <a:ext cx="4434600" cy="281700"/>
          </a:xfrm>
        </p:spPr>
        <p:txBody>
          <a:bodyPr/>
          <a:lstStyle/>
          <a:p>
            <a:r>
              <a:rPr lang="en-ZA" dirty="0"/>
              <a:t>Evidence of test plan execution and testing results and the user feedback from the survey. </a:t>
            </a:r>
          </a:p>
        </p:txBody>
      </p:sp>
      <p:sp>
        <p:nvSpPr>
          <p:cNvPr id="7" name="Subtitle 6">
            <a:extLst>
              <a:ext uri="{FF2B5EF4-FFF2-40B4-BE49-F238E27FC236}">
                <a16:creationId xmlns:a16="http://schemas.microsoft.com/office/drawing/2014/main" id="{860253AF-29ED-400C-817D-7D4650B3EF07}"/>
              </a:ext>
            </a:extLst>
          </p:cNvPr>
          <p:cNvSpPr>
            <a:spLocks noGrp="1"/>
          </p:cNvSpPr>
          <p:nvPr>
            <p:ph type="subTitle" idx="6"/>
          </p:nvPr>
        </p:nvSpPr>
        <p:spPr>
          <a:xfrm>
            <a:off x="2261042" y="3322857"/>
            <a:ext cx="4434600" cy="281700"/>
          </a:xfrm>
        </p:spPr>
        <p:txBody>
          <a:bodyPr/>
          <a:lstStyle/>
          <a:p>
            <a:r>
              <a:rPr lang="en-ZA" dirty="0"/>
              <a:t>Conclude presentation ,reiterate the key points and thank the audience for their attention. </a:t>
            </a:r>
          </a:p>
          <a:p>
            <a:endParaRPr lang="en-ZA" dirty="0"/>
          </a:p>
        </p:txBody>
      </p:sp>
      <p:sp>
        <p:nvSpPr>
          <p:cNvPr id="9" name="Title 8">
            <a:extLst>
              <a:ext uri="{FF2B5EF4-FFF2-40B4-BE49-F238E27FC236}">
                <a16:creationId xmlns:a16="http://schemas.microsoft.com/office/drawing/2014/main" id="{C284340F-53DC-4614-8A05-E76A832ED733}"/>
              </a:ext>
            </a:extLst>
          </p:cNvPr>
          <p:cNvSpPr>
            <a:spLocks noGrp="1"/>
          </p:cNvSpPr>
          <p:nvPr>
            <p:ph type="title" idx="7"/>
          </p:nvPr>
        </p:nvSpPr>
        <p:spPr/>
        <p:txBody>
          <a:bodyPr/>
          <a:lstStyle/>
          <a:p>
            <a:r>
              <a:rPr lang="en-ZA" dirty="0"/>
              <a:t>04</a:t>
            </a:r>
          </a:p>
        </p:txBody>
      </p:sp>
      <p:sp>
        <p:nvSpPr>
          <p:cNvPr id="10" name="Title 9">
            <a:extLst>
              <a:ext uri="{FF2B5EF4-FFF2-40B4-BE49-F238E27FC236}">
                <a16:creationId xmlns:a16="http://schemas.microsoft.com/office/drawing/2014/main" id="{EA0195CB-2D80-4ED9-8309-5D6EEEB563AF}"/>
              </a:ext>
            </a:extLst>
          </p:cNvPr>
          <p:cNvSpPr>
            <a:spLocks noGrp="1"/>
          </p:cNvSpPr>
          <p:nvPr>
            <p:ph type="title" idx="8"/>
          </p:nvPr>
        </p:nvSpPr>
        <p:spPr/>
        <p:txBody>
          <a:bodyPr/>
          <a:lstStyle/>
          <a:p>
            <a:r>
              <a:rPr lang="en-ZA" dirty="0"/>
              <a:t>05</a:t>
            </a:r>
          </a:p>
        </p:txBody>
      </p:sp>
      <p:sp>
        <p:nvSpPr>
          <p:cNvPr id="11" name="Title 10">
            <a:extLst>
              <a:ext uri="{FF2B5EF4-FFF2-40B4-BE49-F238E27FC236}">
                <a16:creationId xmlns:a16="http://schemas.microsoft.com/office/drawing/2014/main" id="{B041DF3E-5577-4439-8D4E-A3809E8E5D14}"/>
              </a:ext>
            </a:extLst>
          </p:cNvPr>
          <p:cNvSpPr>
            <a:spLocks noGrp="1"/>
          </p:cNvSpPr>
          <p:nvPr>
            <p:ph type="title" idx="9"/>
          </p:nvPr>
        </p:nvSpPr>
        <p:spPr/>
        <p:txBody>
          <a:bodyPr/>
          <a:lstStyle/>
          <a:p>
            <a:r>
              <a:rPr lang="en-ZA" dirty="0"/>
              <a:t>06</a:t>
            </a:r>
          </a:p>
        </p:txBody>
      </p:sp>
      <p:sp>
        <p:nvSpPr>
          <p:cNvPr id="12" name="Subtitle 11">
            <a:extLst>
              <a:ext uri="{FF2B5EF4-FFF2-40B4-BE49-F238E27FC236}">
                <a16:creationId xmlns:a16="http://schemas.microsoft.com/office/drawing/2014/main" id="{F112ADA5-B934-4110-B005-F1738225A8C3}"/>
              </a:ext>
            </a:extLst>
          </p:cNvPr>
          <p:cNvSpPr>
            <a:spLocks noGrp="1"/>
          </p:cNvSpPr>
          <p:nvPr>
            <p:ph type="subTitle" idx="13"/>
          </p:nvPr>
        </p:nvSpPr>
        <p:spPr>
          <a:xfrm flipH="1">
            <a:off x="2261042" y="3568005"/>
            <a:ext cx="6451500" cy="561600"/>
          </a:xfrm>
        </p:spPr>
        <p:txBody>
          <a:bodyPr/>
          <a:lstStyle/>
          <a:p>
            <a:r>
              <a:rPr lang="en-ZA" dirty="0"/>
              <a:t>Q&amp;A then give thanks</a:t>
            </a:r>
          </a:p>
        </p:txBody>
      </p:sp>
      <p:sp>
        <p:nvSpPr>
          <p:cNvPr id="13" name="Subtitle 12">
            <a:extLst>
              <a:ext uri="{FF2B5EF4-FFF2-40B4-BE49-F238E27FC236}">
                <a16:creationId xmlns:a16="http://schemas.microsoft.com/office/drawing/2014/main" id="{A8921E8E-ABD1-4DFA-A4AB-5340A2081625}"/>
              </a:ext>
            </a:extLst>
          </p:cNvPr>
          <p:cNvSpPr>
            <a:spLocks noGrp="1"/>
          </p:cNvSpPr>
          <p:nvPr>
            <p:ph type="subTitle" idx="14"/>
          </p:nvPr>
        </p:nvSpPr>
        <p:spPr>
          <a:xfrm>
            <a:off x="2261042" y="4098699"/>
            <a:ext cx="4434600" cy="281700"/>
          </a:xfrm>
        </p:spPr>
        <p:txBody>
          <a:bodyPr/>
          <a:lstStyle/>
          <a:p>
            <a:r>
              <a:rPr lang="en-ZA" dirty="0"/>
              <a:t>Open the floor for questions  and answers then thank the audience for their attention.  </a:t>
            </a:r>
          </a:p>
        </p:txBody>
      </p:sp>
      <p:sp>
        <p:nvSpPr>
          <p:cNvPr id="14" name="Title 13">
            <a:extLst>
              <a:ext uri="{FF2B5EF4-FFF2-40B4-BE49-F238E27FC236}">
                <a16:creationId xmlns:a16="http://schemas.microsoft.com/office/drawing/2014/main" id="{61BD7B13-0A97-4B53-90DE-5281543D74C9}"/>
              </a:ext>
            </a:extLst>
          </p:cNvPr>
          <p:cNvSpPr>
            <a:spLocks noGrp="1"/>
          </p:cNvSpPr>
          <p:nvPr>
            <p:ph type="title" idx="15"/>
          </p:nvPr>
        </p:nvSpPr>
        <p:spPr/>
        <p:txBody>
          <a:bodyPr/>
          <a:lstStyle/>
          <a:p>
            <a:r>
              <a:rPr lang="en-ZA" dirty="0"/>
              <a:t>07</a:t>
            </a:r>
          </a:p>
        </p:txBody>
      </p:sp>
      <p:sp>
        <p:nvSpPr>
          <p:cNvPr id="16" name="TextBox 15">
            <a:extLst>
              <a:ext uri="{FF2B5EF4-FFF2-40B4-BE49-F238E27FC236}">
                <a16:creationId xmlns:a16="http://schemas.microsoft.com/office/drawing/2014/main" id="{00B552E6-F7B1-4FCC-94D2-285B19B0FB85}"/>
              </a:ext>
            </a:extLst>
          </p:cNvPr>
          <p:cNvSpPr txBox="1"/>
          <p:nvPr/>
        </p:nvSpPr>
        <p:spPr>
          <a:xfrm>
            <a:off x="2404800" y="819310"/>
            <a:ext cx="4694274" cy="400110"/>
          </a:xfrm>
          <a:prstGeom prst="rect">
            <a:avLst/>
          </a:prstGeom>
          <a:noFill/>
        </p:spPr>
        <p:txBody>
          <a:bodyPr wrap="square">
            <a:spAutoFit/>
          </a:bodyPr>
          <a:lstStyle/>
          <a:p>
            <a:r>
              <a:rPr lang="en-ZA" sz="2000" u="sng" dirty="0">
                <a:solidFill>
                  <a:schemeClr val="bg1"/>
                </a:solidFill>
              </a:rPr>
              <a:t>Overview of the presentation structure </a:t>
            </a:r>
          </a:p>
        </p:txBody>
      </p:sp>
    </p:spTree>
    <p:extLst>
      <p:ext uri="{BB962C8B-B14F-4D97-AF65-F5344CB8AC3E}">
        <p14:creationId xmlns:p14="http://schemas.microsoft.com/office/powerpoint/2010/main" val="1044133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fade">
                                      <p:cBhvr>
                                        <p:cTn id="17" dur="500"/>
                                        <p:tgtEl>
                                          <p:spTgt spid="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animEffect transition="in" filter="fade">
                                      <p:cBhvr>
                                        <p:cTn id="27" dur="500"/>
                                        <p:tgtEl>
                                          <p:spTgt spid="3">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0" end="0"/>
                                            </p:txEl>
                                          </p:spTgt>
                                        </p:tgtEl>
                                        <p:attrNameLst>
                                          <p:attrName>style.visibility</p:attrName>
                                        </p:attrNameLst>
                                      </p:cBhvr>
                                      <p:to>
                                        <p:strVal val="visible"/>
                                      </p:to>
                                    </p:set>
                                    <p:animEffect transition="in" filter="fade">
                                      <p:cBhvr>
                                        <p:cTn id="32" dur="500"/>
                                        <p:tgtEl>
                                          <p:spTgt spid="6">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
                                            <p:txEl>
                                              <p:pRg st="0" end="0"/>
                                            </p:txEl>
                                          </p:spTgt>
                                        </p:tgtEl>
                                        <p:attrNameLst>
                                          <p:attrName>style.visibility</p:attrName>
                                        </p:attrNameLst>
                                      </p:cBhvr>
                                      <p:to>
                                        <p:strVal val="visible"/>
                                      </p:to>
                                    </p:set>
                                    <p:animEffect transition="in" filter="fade">
                                      <p:cBhvr>
                                        <p:cTn id="42" dur="500"/>
                                        <p:tgtEl>
                                          <p:spTgt spid="4">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7">
                                            <p:txEl>
                                              <p:pRg st="0" end="0"/>
                                            </p:txEl>
                                          </p:spTgt>
                                        </p:tgtEl>
                                        <p:attrNameLst>
                                          <p:attrName>style.visibility</p:attrName>
                                        </p:attrNameLst>
                                      </p:cBhvr>
                                      <p:to>
                                        <p:strVal val="visible"/>
                                      </p:to>
                                    </p:set>
                                    <p:animEffect transition="in" filter="fade">
                                      <p:cBhvr>
                                        <p:cTn id="47" dur="500"/>
                                        <p:tgtEl>
                                          <p:spTgt spid="7">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500"/>
                                        <p:tgtEl>
                                          <p:spTgt spid="1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2">
                                            <p:txEl>
                                              <p:pRg st="0" end="0"/>
                                            </p:txEl>
                                          </p:spTgt>
                                        </p:tgtEl>
                                        <p:attrNameLst>
                                          <p:attrName>style.visibility</p:attrName>
                                        </p:attrNameLst>
                                      </p:cBhvr>
                                      <p:to>
                                        <p:strVal val="visible"/>
                                      </p:to>
                                    </p:set>
                                    <p:animEffect transition="in" filter="fade">
                                      <p:cBhvr>
                                        <p:cTn id="57" dur="500"/>
                                        <p:tgtEl>
                                          <p:spTgt spid="12">
                                            <p:txEl>
                                              <p:pRg st="0" end="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13">
                                            <p:txEl>
                                              <p:pRg st="0" end="0"/>
                                            </p:txEl>
                                          </p:spTgt>
                                        </p:tgtEl>
                                        <p:attrNameLst>
                                          <p:attrName>style.visibility</p:attrName>
                                        </p:attrNameLst>
                                      </p:cBhvr>
                                      <p:to>
                                        <p:strVal val="visible"/>
                                      </p:to>
                                    </p:set>
                                    <p:animEffect transition="in" filter="fade">
                                      <p:cBhvr>
                                        <p:cTn id="62"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3" grpId="0" build="p"/>
      <p:bldP spid="4" grpId="0" build="p"/>
      <p:bldP spid="5" grpId="0" build="p"/>
      <p:bldP spid="6" grpId="0" build="p"/>
      <p:bldP spid="7" grpId="0" build="p"/>
      <p:bldP spid="9" grpId="0"/>
      <p:bldP spid="10" grpId="0"/>
      <p:bldP spid="11" grpId="0"/>
      <p:bldP spid="12" grpId="0" build="p"/>
      <p:bldP spid="13" grpId="0" build="p"/>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35"/>
        <p:cNvGrpSpPr/>
        <p:nvPr/>
      </p:nvGrpSpPr>
      <p:grpSpPr>
        <a:xfrm>
          <a:off x="0" y="0"/>
          <a:ext cx="0" cy="0"/>
          <a:chOff x="0" y="0"/>
          <a:chExt cx="0" cy="0"/>
        </a:xfrm>
      </p:grpSpPr>
      <p:sp>
        <p:nvSpPr>
          <p:cNvPr id="1536" name="Google Shape;1536;p51"/>
          <p:cNvSpPr txBox="1">
            <a:spLocks noGrp="1"/>
          </p:cNvSpPr>
          <p:nvPr>
            <p:ph type="ctrTitle"/>
          </p:nvPr>
        </p:nvSpPr>
        <p:spPr>
          <a:xfrm flipH="1">
            <a:off x="6053138" y="827965"/>
            <a:ext cx="2308500" cy="3483900"/>
          </a:xfrm>
          <a:prstGeom prst="rect">
            <a:avLst/>
          </a:prstGeom>
          <a:noFill/>
          <a:ln>
            <a:noFill/>
          </a:ln>
        </p:spPr>
        <p:txBody>
          <a:bodyPr spcFirstLastPara="1" wrap="square" lIns="68575" tIns="34275" rIns="68575" bIns="34275" anchor="ctr" anchorCtr="0">
            <a:noAutofit/>
          </a:bodyPr>
          <a:lstStyle/>
          <a:p>
            <a:pPr marL="0" lvl="0" indent="0" algn="r" rtl="0">
              <a:lnSpc>
                <a:spcPct val="90000"/>
              </a:lnSpc>
              <a:spcBef>
                <a:spcPts val="0"/>
              </a:spcBef>
              <a:spcAft>
                <a:spcPts val="0"/>
              </a:spcAft>
              <a:buClr>
                <a:schemeClr val="dk1"/>
              </a:buClr>
              <a:buSzPts val="1800"/>
              <a:buFont typeface="Nunito Sans Black"/>
              <a:buNone/>
            </a:pPr>
            <a:r>
              <a:rPr lang="en-ZA" b="0" dirty="0"/>
              <a:t>A TIMELINE ALWAYS WORKS FINE</a:t>
            </a:r>
          </a:p>
        </p:txBody>
      </p:sp>
      <p:sp>
        <p:nvSpPr>
          <p:cNvPr id="1537" name="Google Shape;1537;p51"/>
          <p:cNvSpPr txBox="1"/>
          <p:nvPr/>
        </p:nvSpPr>
        <p:spPr>
          <a:xfrm>
            <a:off x="843926" y="1469531"/>
            <a:ext cx="1524900" cy="496200"/>
          </a:xfrm>
          <a:prstGeom prst="rect">
            <a:avLst/>
          </a:prstGeom>
          <a:noFill/>
          <a:ln>
            <a:noFill/>
          </a:ln>
        </p:spPr>
        <p:txBody>
          <a:bodyPr spcFirstLastPara="1" wrap="square" lIns="0" tIns="9525" rIns="0" bIns="0" anchor="t" anchorCtr="0">
            <a:noAutofit/>
          </a:bodyPr>
          <a:lstStyle/>
          <a:p>
            <a:pPr marL="0" marR="0" lvl="0" indent="0" algn="r" rtl="0">
              <a:lnSpc>
                <a:spcPct val="100000"/>
              </a:lnSpc>
              <a:spcBef>
                <a:spcPts val="0"/>
              </a:spcBef>
              <a:spcAft>
                <a:spcPts val="0"/>
              </a:spcAft>
              <a:buNone/>
            </a:pPr>
            <a:r>
              <a:rPr lang="en-ZA" sz="900" dirty="0">
                <a:solidFill>
                  <a:srgbClr val="FFFFFF"/>
                </a:solidFill>
                <a:latin typeface="Roboto Slab Light"/>
                <a:ea typeface="Roboto Slab Light"/>
                <a:cs typeface="Roboto Slab Light"/>
                <a:sym typeface="Roboto Slab Light"/>
              </a:rPr>
              <a:t>Mercury is the smallest planet in our Solar System and the closest to the Sun</a:t>
            </a:r>
          </a:p>
        </p:txBody>
      </p:sp>
      <p:sp>
        <p:nvSpPr>
          <p:cNvPr id="1538" name="Google Shape;1538;p51"/>
          <p:cNvSpPr txBox="1"/>
          <p:nvPr/>
        </p:nvSpPr>
        <p:spPr>
          <a:xfrm>
            <a:off x="5241226" y="3457763"/>
            <a:ext cx="1378800" cy="362100"/>
          </a:xfrm>
          <a:prstGeom prst="rect">
            <a:avLst/>
          </a:prstGeom>
          <a:noFill/>
          <a:ln>
            <a:noFill/>
          </a:ln>
        </p:spPr>
        <p:txBody>
          <a:bodyPr spcFirstLastPara="1" wrap="square" lIns="0" tIns="9525" rIns="0" bIns="0" anchor="t" anchorCtr="0">
            <a:noAutofit/>
          </a:bodyPr>
          <a:lstStyle/>
          <a:p>
            <a:pPr marL="0" marR="0" lvl="0" indent="0" algn="l" rtl="0">
              <a:lnSpc>
                <a:spcPct val="100000"/>
              </a:lnSpc>
              <a:spcBef>
                <a:spcPts val="0"/>
              </a:spcBef>
              <a:spcAft>
                <a:spcPts val="0"/>
              </a:spcAft>
              <a:buNone/>
            </a:pPr>
            <a:r>
              <a:rPr lang="es-ES" sz="900" dirty="0">
                <a:solidFill>
                  <a:srgbClr val="FFFFFF"/>
                </a:solidFill>
                <a:latin typeface="Roboto Slab Light"/>
                <a:ea typeface="Roboto Slab Light"/>
                <a:cs typeface="Roboto Slab Light"/>
                <a:sym typeface="Roboto Slab Light"/>
              </a:rPr>
              <a:t>Venus has a </a:t>
            </a:r>
            <a:r>
              <a:rPr lang="es-ES" sz="900" dirty="0" err="1">
                <a:solidFill>
                  <a:srgbClr val="FFFFFF"/>
                </a:solidFill>
                <a:latin typeface="Roboto Slab Light"/>
                <a:ea typeface="Roboto Slab Light"/>
                <a:cs typeface="Roboto Slab Light"/>
                <a:sym typeface="Roboto Slab Light"/>
              </a:rPr>
              <a:t>beautiful</a:t>
            </a:r>
            <a:r>
              <a:rPr lang="es-ES" sz="900" dirty="0">
                <a:solidFill>
                  <a:srgbClr val="FFFFFF"/>
                </a:solidFill>
                <a:latin typeface="Roboto Slab Light"/>
                <a:ea typeface="Roboto Slab Light"/>
                <a:cs typeface="Roboto Slab Light"/>
                <a:sym typeface="Roboto Slab Light"/>
              </a:rPr>
              <a:t> </a:t>
            </a:r>
            <a:r>
              <a:rPr lang="es-ES" sz="900" dirty="0" err="1">
                <a:solidFill>
                  <a:srgbClr val="FFFFFF"/>
                </a:solidFill>
                <a:latin typeface="Roboto Slab Light"/>
                <a:ea typeface="Roboto Slab Light"/>
                <a:cs typeface="Roboto Slab Light"/>
                <a:sym typeface="Roboto Slab Light"/>
              </a:rPr>
              <a:t>name</a:t>
            </a:r>
            <a:r>
              <a:rPr lang="es-ES" sz="900" dirty="0">
                <a:solidFill>
                  <a:srgbClr val="FFFFFF"/>
                </a:solidFill>
                <a:latin typeface="Roboto Slab Light"/>
                <a:ea typeface="Roboto Slab Light"/>
                <a:cs typeface="Roboto Slab Light"/>
                <a:sym typeface="Roboto Slab Light"/>
              </a:rPr>
              <a:t>, </a:t>
            </a:r>
            <a:r>
              <a:rPr lang="es-ES" sz="900" dirty="0" err="1">
                <a:solidFill>
                  <a:srgbClr val="FFFFFF"/>
                </a:solidFill>
                <a:latin typeface="Roboto Slab Light"/>
                <a:ea typeface="Roboto Slab Light"/>
                <a:cs typeface="Roboto Slab Light"/>
                <a:sym typeface="Roboto Slab Light"/>
              </a:rPr>
              <a:t>but</a:t>
            </a:r>
            <a:r>
              <a:rPr lang="es-ES" sz="900" dirty="0">
                <a:solidFill>
                  <a:srgbClr val="FFFFFF"/>
                </a:solidFill>
                <a:latin typeface="Roboto Slab Light"/>
                <a:ea typeface="Roboto Slab Light"/>
                <a:cs typeface="Roboto Slab Light"/>
                <a:sym typeface="Roboto Slab Light"/>
              </a:rPr>
              <a:t> </a:t>
            </a:r>
            <a:r>
              <a:rPr lang="es-ES" sz="900" dirty="0" err="1">
                <a:solidFill>
                  <a:srgbClr val="FFFFFF"/>
                </a:solidFill>
                <a:latin typeface="Roboto Slab Light"/>
                <a:ea typeface="Roboto Slab Light"/>
                <a:cs typeface="Roboto Slab Light"/>
                <a:sym typeface="Roboto Slab Light"/>
              </a:rPr>
              <a:t>it’s</a:t>
            </a:r>
            <a:r>
              <a:rPr lang="es-ES" sz="900" dirty="0">
                <a:solidFill>
                  <a:srgbClr val="FFFFFF"/>
                </a:solidFill>
                <a:latin typeface="Roboto Slab Light"/>
                <a:ea typeface="Roboto Slab Light"/>
                <a:cs typeface="Roboto Slab Light"/>
                <a:sym typeface="Roboto Slab Light"/>
              </a:rPr>
              <a:t> </a:t>
            </a:r>
            <a:r>
              <a:rPr lang="es-ES" sz="900" dirty="0" err="1">
                <a:solidFill>
                  <a:srgbClr val="FFFFFF"/>
                </a:solidFill>
                <a:latin typeface="Roboto Slab Light"/>
                <a:ea typeface="Roboto Slab Light"/>
                <a:cs typeface="Roboto Slab Light"/>
                <a:sym typeface="Roboto Slab Light"/>
              </a:rPr>
              <a:t>terribly</a:t>
            </a:r>
            <a:r>
              <a:rPr lang="es-ES" sz="900" dirty="0">
                <a:solidFill>
                  <a:srgbClr val="FFFFFF"/>
                </a:solidFill>
                <a:latin typeface="Roboto Slab Light"/>
                <a:ea typeface="Roboto Slab Light"/>
                <a:cs typeface="Roboto Slab Light"/>
                <a:sym typeface="Roboto Slab Light"/>
              </a:rPr>
              <a:t> </a:t>
            </a:r>
            <a:r>
              <a:rPr lang="es-ES" sz="900" dirty="0" err="1">
                <a:solidFill>
                  <a:srgbClr val="FFFFFF"/>
                </a:solidFill>
                <a:latin typeface="Roboto Slab Light"/>
                <a:ea typeface="Roboto Slab Light"/>
                <a:cs typeface="Roboto Slab Light"/>
                <a:sym typeface="Roboto Slab Light"/>
              </a:rPr>
              <a:t>hot</a:t>
            </a:r>
            <a:endParaRPr sz="900" dirty="0">
              <a:solidFill>
                <a:srgbClr val="FFFFFF"/>
              </a:solidFill>
              <a:latin typeface="Roboto Slab Light"/>
              <a:ea typeface="Roboto Slab Light"/>
              <a:cs typeface="Roboto Slab Light"/>
              <a:sym typeface="Roboto Slab Light"/>
            </a:endParaRPr>
          </a:p>
          <a:p>
            <a:pPr marL="12700" marR="0" lvl="0" indent="127000" algn="l" rtl="0">
              <a:lnSpc>
                <a:spcPct val="100000"/>
              </a:lnSpc>
              <a:spcBef>
                <a:spcPts val="1200"/>
              </a:spcBef>
              <a:spcAft>
                <a:spcPts val="0"/>
              </a:spcAft>
              <a:buNone/>
            </a:pPr>
            <a:endParaRPr sz="900" dirty="0">
              <a:solidFill>
                <a:srgbClr val="FFFFFF"/>
              </a:solidFill>
              <a:latin typeface="Roboto Slab Light"/>
              <a:ea typeface="Roboto Slab Light"/>
              <a:cs typeface="Roboto Slab Light"/>
              <a:sym typeface="Roboto Slab Light"/>
            </a:endParaRPr>
          </a:p>
        </p:txBody>
      </p:sp>
      <p:sp>
        <p:nvSpPr>
          <p:cNvPr id="1539" name="Google Shape;1539;p51"/>
          <p:cNvSpPr txBox="1"/>
          <p:nvPr/>
        </p:nvSpPr>
        <p:spPr>
          <a:xfrm>
            <a:off x="893099" y="3457763"/>
            <a:ext cx="1442700" cy="362100"/>
          </a:xfrm>
          <a:prstGeom prst="rect">
            <a:avLst/>
          </a:prstGeom>
          <a:noFill/>
          <a:ln>
            <a:noFill/>
          </a:ln>
        </p:spPr>
        <p:txBody>
          <a:bodyPr spcFirstLastPara="1" wrap="square" lIns="0" tIns="9525" rIns="0" bIns="0" anchor="t" anchorCtr="0">
            <a:noAutofit/>
          </a:bodyPr>
          <a:lstStyle/>
          <a:p>
            <a:pPr marL="0" marR="0" lvl="0" indent="0" algn="r" rtl="0">
              <a:lnSpc>
                <a:spcPct val="100000"/>
              </a:lnSpc>
              <a:spcBef>
                <a:spcPts val="0"/>
              </a:spcBef>
              <a:spcAft>
                <a:spcPts val="0"/>
              </a:spcAft>
              <a:buNone/>
            </a:pPr>
            <a:r>
              <a:rPr lang="es-ES" sz="900">
                <a:solidFill>
                  <a:srgbClr val="FFFFFF"/>
                </a:solidFill>
                <a:latin typeface="Roboto Slab Light"/>
                <a:ea typeface="Roboto Slab Light"/>
                <a:cs typeface="Roboto Slab Light"/>
                <a:sym typeface="Roboto Slab Light"/>
              </a:rPr>
              <a:t>The Sun is the star at the center of the Solar System</a:t>
            </a:r>
            <a:endParaRPr sz="900">
              <a:solidFill>
                <a:srgbClr val="FFFFFF"/>
              </a:solidFill>
              <a:latin typeface="Roboto Slab Light"/>
              <a:ea typeface="Roboto Slab Light"/>
              <a:cs typeface="Roboto Slab Light"/>
              <a:sym typeface="Roboto Slab Light"/>
            </a:endParaRPr>
          </a:p>
        </p:txBody>
      </p:sp>
      <p:grpSp>
        <p:nvGrpSpPr>
          <p:cNvPr id="1540" name="Google Shape;1540;p51"/>
          <p:cNvGrpSpPr/>
          <p:nvPr/>
        </p:nvGrpSpPr>
        <p:grpSpPr>
          <a:xfrm>
            <a:off x="2521300" y="1261426"/>
            <a:ext cx="2567438" cy="2782125"/>
            <a:chOff x="2414775" y="987726"/>
            <a:chExt cx="2567438" cy="2782125"/>
          </a:xfrm>
        </p:grpSpPr>
        <p:sp>
          <p:nvSpPr>
            <p:cNvPr id="1541" name="Google Shape;1541;p51"/>
            <p:cNvSpPr/>
            <p:nvPr/>
          </p:nvSpPr>
          <p:spPr>
            <a:xfrm>
              <a:off x="2431699" y="1105981"/>
              <a:ext cx="2535900" cy="25359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2" name="Google Shape;1542;p51"/>
            <p:cNvSpPr/>
            <p:nvPr/>
          </p:nvSpPr>
          <p:spPr>
            <a:xfrm>
              <a:off x="2414775" y="987726"/>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3" name="Google Shape;1543;p51"/>
            <p:cNvSpPr/>
            <p:nvPr/>
          </p:nvSpPr>
          <p:spPr>
            <a:xfrm>
              <a:off x="4067813" y="987726"/>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4" name="Google Shape;1544;p51"/>
            <p:cNvSpPr/>
            <p:nvPr/>
          </p:nvSpPr>
          <p:spPr>
            <a:xfrm>
              <a:off x="2414775" y="2855151"/>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4067813" y="2855151"/>
              <a:ext cx="914400" cy="914700"/>
            </a:xfrm>
            <a:prstGeom prst="ellipse">
              <a:avLst/>
            </a:prstGeom>
            <a:gradFill>
              <a:gsLst>
                <a:gs pos="0">
                  <a:srgbClr val="0C2E3A"/>
                </a:gs>
                <a:gs pos="100000">
                  <a:srgbClr val="110F16"/>
                </a:gs>
              </a:gsLst>
              <a:lin ang="5400012" scaled="0"/>
            </a:gra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46" name="Google Shape;1546;p51"/>
          <p:cNvSpPr txBox="1">
            <a:spLocks noGrp="1"/>
          </p:cNvSpPr>
          <p:nvPr>
            <p:ph type="ctrTitle"/>
          </p:nvPr>
        </p:nvSpPr>
        <p:spPr>
          <a:xfrm flipH="1">
            <a:off x="2622675" y="1536581"/>
            <a:ext cx="6957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s-ES" sz="1400" b="0" dirty="0"/>
              <a:t>DAY 1</a:t>
            </a:r>
            <a:endParaRPr sz="1400" b="0" dirty="0"/>
          </a:p>
        </p:txBody>
      </p:sp>
      <p:sp>
        <p:nvSpPr>
          <p:cNvPr id="1547" name="Google Shape;1547;p51"/>
          <p:cNvSpPr txBox="1">
            <a:spLocks noGrp="1"/>
          </p:cNvSpPr>
          <p:nvPr>
            <p:ph type="ctrTitle"/>
          </p:nvPr>
        </p:nvSpPr>
        <p:spPr>
          <a:xfrm flipH="1">
            <a:off x="4277775" y="1536581"/>
            <a:ext cx="6957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s-ES" sz="1400" b="0" dirty="0"/>
              <a:t>DAY 2</a:t>
            </a:r>
          </a:p>
        </p:txBody>
      </p:sp>
      <p:sp>
        <p:nvSpPr>
          <p:cNvPr id="1548" name="Google Shape;1548;p51"/>
          <p:cNvSpPr txBox="1">
            <a:spLocks noGrp="1"/>
          </p:cNvSpPr>
          <p:nvPr>
            <p:ph type="ctrTitle"/>
          </p:nvPr>
        </p:nvSpPr>
        <p:spPr>
          <a:xfrm flipH="1">
            <a:off x="2622675" y="3397956"/>
            <a:ext cx="6957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s-ES" sz="1400" b="0" dirty="0"/>
              <a:t>DAY 3</a:t>
            </a:r>
            <a:endParaRPr sz="1400" b="0" dirty="0"/>
          </a:p>
        </p:txBody>
      </p:sp>
      <p:sp>
        <p:nvSpPr>
          <p:cNvPr id="1549" name="Google Shape;1549;p51"/>
          <p:cNvSpPr txBox="1">
            <a:spLocks noGrp="1"/>
          </p:cNvSpPr>
          <p:nvPr>
            <p:ph type="ctrTitle"/>
          </p:nvPr>
        </p:nvSpPr>
        <p:spPr>
          <a:xfrm flipH="1">
            <a:off x="4277775" y="3397956"/>
            <a:ext cx="695700" cy="3621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es-ES" sz="1400" b="0"/>
              <a:t>DAY 4</a:t>
            </a:r>
            <a:endParaRPr sz="1400" b="0"/>
          </a:p>
        </p:txBody>
      </p:sp>
      <p:sp>
        <p:nvSpPr>
          <p:cNvPr id="1550" name="Google Shape;1550;p51"/>
          <p:cNvSpPr txBox="1"/>
          <p:nvPr/>
        </p:nvSpPr>
        <p:spPr>
          <a:xfrm>
            <a:off x="5241225" y="1469525"/>
            <a:ext cx="1628700" cy="496200"/>
          </a:xfrm>
          <a:prstGeom prst="rect">
            <a:avLst/>
          </a:prstGeom>
          <a:noFill/>
          <a:ln>
            <a:noFill/>
          </a:ln>
        </p:spPr>
        <p:txBody>
          <a:bodyPr spcFirstLastPara="1" wrap="square" lIns="0" tIns="9525" rIns="0" bIns="0" anchor="t" anchorCtr="0">
            <a:noAutofit/>
          </a:bodyPr>
          <a:lstStyle/>
          <a:p>
            <a:pPr marL="0" marR="0" lvl="0" indent="0" algn="l" rtl="0">
              <a:lnSpc>
                <a:spcPct val="100000"/>
              </a:lnSpc>
              <a:spcBef>
                <a:spcPts val="0"/>
              </a:spcBef>
              <a:spcAft>
                <a:spcPts val="0"/>
              </a:spcAft>
              <a:buNone/>
            </a:pPr>
            <a:r>
              <a:rPr lang="en-ZA" sz="900" dirty="0">
                <a:solidFill>
                  <a:srgbClr val="FFFFFF"/>
                </a:solidFill>
                <a:latin typeface="Roboto Slab Light"/>
                <a:ea typeface="Roboto Slab Light"/>
                <a:cs typeface="Roboto Slab Light"/>
                <a:sym typeface="Roboto Slab Light"/>
              </a:rPr>
              <a:t>Despite being red, Mars is a cold place, not hot. The planet is full of iron oxide dust</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72"/>
        <p:cNvGrpSpPr/>
        <p:nvPr/>
      </p:nvGrpSpPr>
      <p:grpSpPr>
        <a:xfrm>
          <a:off x="0" y="0"/>
          <a:ext cx="0" cy="0"/>
          <a:chOff x="0" y="0"/>
          <a:chExt cx="0" cy="0"/>
        </a:xfrm>
      </p:grpSpPr>
      <p:sp>
        <p:nvSpPr>
          <p:cNvPr id="373" name="Google Shape;373;p39"/>
          <p:cNvSpPr txBox="1">
            <a:spLocks noGrp="1"/>
          </p:cNvSpPr>
          <p:nvPr>
            <p:ph type="ctrTitle"/>
          </p:nvPr>
        </p:nvSpPr>
        <p:spPr>
          <a:xfrm flipH="1">
            <a:off x="5976938" y="827965"/>
            <a:ext cx="2308500" cy="3483900"/>
          </a:xfrm>
          <a:prstGeom prst="rect">
            <a:avLst/>
          </a:prstGeom>
          <a:noFill/>
          <a:ln>
            <a:noFill/>
          </a:ln>
        </p:spPr>
        <p:txBody>
          <a:bodyPr spcFirstLastPara="1" wrap="square" lIns="68575" tIns="34275" rIns="68575" bIns="34275" anchor="ctr" anchorCtr="0">
            <a:noAutofit/>
          </a:bodyPr>
          <a:lstStyle/>
          <a:p>
            <a:pPr marL="0" lvl="0" indent="0" algn="r" rtl="0">
              <a:lnSpc>
                <a:spcPct val="90000"/>
              </a:lnSpc>
              <a:spcBef>
                <a:spcPts val="0"/>
              </a:spcBef>
              <a:spcAft>
                <a:spcPts val="0"/>
              </a:spcAft>
              <a:buClr>
                <a:schemeClr val="dk1"/>
              </a:buClr>
              <a:buSzPts val="1800"/>
              <a:buFont typeface="Nunito Sans Black"/>
              <a:buNone/>
            </a:pPr>
            <a:r>
              <a:rPr lang="es-ES" b="0" dirty="0">
                <a:solidFill>
                  <a:srgbClr val="FFFFFF"/>
                </a:solidFill>
              </a:rPr>
              <a:t>MAYBE YOU NEED TO DIVIDE THE CONTENT</a:t>
            </a:r>
            <a:endParaRPr b="0" dirty="0">
              <a:solidFill>
                <a:srgbClr val="FFFFFF"/>
              </a:solidFill>
            </a:endParaRPr>
          </a:p>
        </p:txBody>
      </p:sp>
      <p:sp>
        <p:nvSpPr>
          <p:cNvPr id="374" name="Google Shape;374;p39"/>
          <p:cNvSpPr txBox="1">
            <a:spLocks noGrp="1"/>
          </p:cNvSpPr>
          <p:nvPr>
            <p:ph type="subTitle" idx="1"/>
          </p:nvPr>
        </p:nvSpPr>
        <p:spPr>
          <a:xfrm flipH="1">
            <a:off x="825666" y="2286000"/>
            <a:ext cx="2325600" cy="2337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sz="1400" b="0"/>
              <a:t>MERCURY</a:t>
            </a:r>
            <a:endParaRPr sz="1400" b="0"/>
          </a:p>
        </p:txBody>
      </p:sp>
      <p:sp>
        <p:nvSpPr>
          <p:cNvPr id="375" name="Google Shape;375;p39"/>
          <p:cNvSpPr txBox="1">
            <a:spLocks noGrp="1"/>
          </p:cNvSpPr>
          <p:nvPr>
            <p:ph type="subTitle" idx="2"/>
          </p:nvPr>
        </p:nvSpPr>
        <p:spPr>
          <a:xfrm>
            <a:off x="922988" y="2567513"/>
            <a:ext cx="2130900" cy="894600"/>
          </a:xfrm>
          <a:prstGeom prst="rect">
            <a:avLst/>
          </a:prstGeom>
        </p:spPr>
        <p:txBody>
          <a:bodyPr spcFirstLastPara="1" wrap="square" lIns="68575" tIns="34275" rIns="68575" bIns="34275" anchor="t" anchorCtr="0">
            <a:noAutofit/>
          </a:bodyPr>
          <a:lstStyle/>
          <a:p>
            <a:pPr marL="0" lvl="0" indent="0" algn="ctr" rtl="0">
              <a:lnSpc>
                <a:spcPct val="90000"/>
              </a:lnSpc>
              <a:spcBef>
                <a:spcPts val="0"/>
              </a:spcBef>
              <a:spcAft>
                <a:spcPts val="0"/>
              </a:spcAft>
              <a:buNone/>
            </a:pPr>
            <a:r>
              <a:rPr lang="es-ES" sz="1100" dirty="0">
                <a:solidFill>
                  <a:schemeClr val="lt1"/>
                </a:solidFill>
              </a:rPr>
              <a:t>Mercury </a:t>
            </a:r>
            <a:r>
              <a:rPr lang="es-ES" sz="1100" dirty="0" err="1">
                <a:solidFill>
                  <a:schemeClr val="lt1"/>
                </a:solidFill>
              </a:rPr>
              <a:t>is</a:t>
            </a:r>
            <a:r>
              <a:rPr lang="es-ES" sz="1100" dirty="0">
                <a:solidFill>
                  <a:schemeClr val="lt1"/>
                </a:solidFill>
              </a:rPr>
              <a:t> </a:t>
            </a:r>
            <a:r>
              <a:rPr lang="es-ES" sz="1100" dirty="0" err="1">
                <a:solidFill>
                  <a:schemeClr val="lt1"/>
                </a:solidFill>
              </a:rPr>
              <a:t>the</a:t>
            </a:r>
            <a:r>
              <a:rPr lang="es-ES" sz="1100" dirty="0">
                <a:solidFill>
                  <a:schemeClr val="lt1"/>
                </a:solidFill>
              </a:rPr>
              <a:t> </a:t>
            </a:r>
            <a:r>
              <a:rPr lang="es-ES" sz="1100" dirty="0" err="1">
                <a:solidFill>
                  <a:schemeClr val="lt1"/>
                </a:solidFill>
              </a:rPr>
              <a:t>closest</a:t>
            </a:r>
            <a:r>
              <a:rPr lang="es-ES" sz="1100" dirty="0">
                <a:solidFill>
                  <a:schemeClr val="lt1"/>
                </a:solidFill>
              </a:rPr>
              <a:t> </a:t>
            </a:r>
            <a:r>
              <a:rPr lang="es-ES" sz="1100" dirty="0" err="1">
                <a:solidFill>
                  <a:schemeClr val="lt1"/>
                </a:solidFill>
              </a:rPr>
              <a:t>planet</a:t>
            </a:r>
            <a:r>
              <a:rPr lang="es-ES" sz="1100" dirty="0">
                <a:solidFill>
                  <a:schemeClr val="lt1"/>
                </a:solidFill>
              </a:rPr>
              <a:t> </a:t>
            </a:r>
            <a:r>
              <a:rPr lang="es-ES" sz="1100" dirty="0" err="1">
                <a:solidFill>
                  <a:schemeClr val="lt1"/>
                </a:solidFill>
              </a:rPr>
              <a:t>to</a:t>
            </a:r>
            <a:r>
              <a:rPr lang="es-ES" sz="1100" dirty="0">
                <a:solidFill>
                  <a:schemeClr val="lt1"/>
                </a:solidFill>
              </a:rPr>
              <a:t> </a:t>
            </a:r>
            <a:r>
              <a:rPr lang="es-ES" sz="1100" dirty="0" err="1">
                <a:solidFill>
                  <a:schemeClr val="lt1"/>
                </a:solidFill>
              </a:rPr>
              <a:t>the</a:t>
            </a:r>
            <a:r>
              <a:rPr lang="es-ES" sz="1100" dirty="0">
                <a:solidFill>
                  <a:schemeClr val="lt1"/>
                </a:solidFill>
              </a:rPr>
              <a:t> </a:t>
            </a:r>
            <a:r>
              <a:rPr lang="es-ES" sz="1100" dirty="0" err="1">
                <a:solidFill>
                  <a:schemeClr val="lt1"/>
                </a:solidFill>
              </a:rPr>
              <a:t>Sun</a:t>
            </a:r>
            <a:r>
              <a:rPr lang="es-ES" sz="1100" dirty="0">
                <a:solidFill>
                  <a:schemeClr val="lt1"/>
                </a:solidFill>
              </a:rPr>
              <a:t> and </a:t>
            </a:r>
            <a:r>
              <a:rPr lang="es-ES" sz="1100" dirty="0" err="1">
                <a:solidFill>
                  <a:schemeClr val="lt1"/>
                </a:solidFill>
              </a:rPr>
              <a:t>the</a:t>
            </a:r>
            <a:r>
              <a:rPr lang="es-ES" sz="1100" dirty="0">
                <a:solidFill>
                  <a:schemeClr val="lt1"/>
                </a:solidFill>
              </a:rPr>
              <a:t> </a:t>
            </a:r>
            <a:r>
              <a:rPr lang="es-ES" sz="1100" dirty="0" err="1">
                <a:solidFill>
                  <a:schemeClr val="lt1"/>
                </a:solidFill>
              </a:rPr>
              <a:t>smallest</a:t>
            </a:r>
            <a:r>
              <a:rPr lang="es-ES" sz="1100" dirty="0">
                <a:solidFill>
                  <a:schemeClr val="lt1"/>
                </a:solidFill>
              </a:rPr>
              <a:t> </a:t>
            </a:r>
            <a:r>
              <a:rPr lang="es-ES" sz="1100" dirty="0" err="1">
                <a:solidFill>
                  <a:schemeClr val="lt1"/>
                </a:solidFill>
              </a:rPr>
              <a:t>one</a:t>
            </a:r>
            <a:r>
              <a:rPr lang="es-ES" sz="1100" dirty="0">
                <a:solidFill>
                  <a:schemeClr val="lt1"/>
                </a:solidFill>
              </a:rPr>
              <a:t> in </a:t>
            </a:r>
            <a:r>
              <a:rPr lang="es-ES" sz="1100" dirty="0" err="1">
                <a:solidFill>
                  <a:schemeClr val="lt1"/>
                </a:solidFill>
              </a:rPr>
              <a:t>the</a:t>
            </a:r>
            <a:r>
              <a:rPr lang="es-ES" sz="1100" dirty="0">
                <a:solidFill>
                  <a:schemeClr val="lt1"/>
                </a:solidFill>
              </a:rPr>
              <a:t> Solar </a:t>
            </a:r>
            <a:r>
              <a:rPr lang="es-ES" sz="1100" dirty="0" err="1">
                <a:solidFill>
                  <a:schemeClr val="lt1"/>
                </a:solidFill>
              </a:rPr>
              <a:t>System</a:t>
            </a:r>
            <a:r>
              <a:rPr lang="es-ES" sz="1100" dirty="0">
                <a:solidFill>
                  <a:schemeClr val="lt1"/>
                </a:solidFill>
              </a:rPr>
              <a:t>—</a:t>
            </a:r>
            <a:r>
              <a:rPr lang="es-ES" sz="1100" dirty="0" err="1">
                <a:solidFill>
                  <a:schemeClr val="lt1"/>
                </a:solidFill>
              </a:rPr>
              <a:t>it’s</a:t>
            </a:r>
            <a:r>
              <a:rPr lang="es-ES" sz="1100" dirty="0">
                <a:solidFill>
                  <a:schemeClr val="lt1"/>
                </a:solidFill>
              </a:rPr>
              <a:t> </a:t>
            </a:r>
            <a:r>
              <a:rPr lang="es-ES" sz="1100" dirty="0" err="1">
                <a:solidFill>
                  <a:schemeClr val="lt1"/>
                </a:solidFill>
              </a:rPr>
              <a:t>only</a:t>
            </a:r>
            <a:r>
              <a:rPr lang="es-ES" sz="1100" dirty="0">
                <a:solidFill>
                  <a:schemeClr val="lt1"/>
                </a:solidFill>
              </a:rPr>
              <a:t> a bit </a:t>
            </a:r>
            <a:r>
              <a:rPr lang="es-ES" sz="1100" dirty="0" err="1">
                <a:solidFill>
                  <a:schemeClr val="lt1"/>
                </a:solidFill>
              </a:rPr>
              <a:t>larger</a:t>
            </a:r>
            <a:r>
              <a:rPr lang="es-ES" sz="1100" dirty="0">
                <a:solidFill>
                  <a:schemeClr val="lt1"/>
                </a:solidFill>
              </a:rPr>
              <a:t> </a:t>
            </a:r>
            <a:r>
              <a:rPr lang="es-ES" sz="1100" dirty="0" err="1">
                <a:solidFill>
                  <a:schemeClr val="lt1"/>
                </a:solidFill>
              </a:rPr>
              <a:t>than</a:t>
            </a:r>
            <a:r>
              <a:rPr lang="es-ES" sz="1100" dirty="0">
                <a:solidFill>
                  <a:schemeClr val="lt1"/>
                </a:solidFill>
              </a:rPr>
              <a:t> </a:t>
            </a:r>
            <a:r>
              <a:rPr lang="es-ES" sz="1100" dirty="0" err="1">
                <a:solidFill>
                  <a:schemeClr val="lt1"/>
                </a:solidFill>
              </a:rPr>
              <a:t>our</a:t>
            </a:r>
            <a:r>
              <a:rPr lang="es-ES" sz="1100" dirty="0">
                <a:solidFill>
                  <a:schemeClr val="lt1"/>
                </a:solidFill>
              </a:rPr>
              <a:t> Moon. </a:t>
            </a:r>
            <a:r>
              <a:rPr lang="es-ES" sz="1100" dirty="0" err="1">
                <a:solidFill>
                  <a:schemeClr val="lt1"/>
                </a:solidFill>
              </a:rPr>
              <a:t>The</a:t>
            </a:r>
            <a:r>
              <a:rPr lang="es-ES" sz="1100" dirty="0">
                <a:solidFill>
                  <a:schemeClr val="lt1"/>
                </a:solidFill>
              </a:rPr>
              <a:t> </a:t>
            </a:r>
            <a:r>
              <a:rPr lang="es-ES" sz="1100" dirty="0" err="1">
                <a:solidFill>
                  <a:schemeClr val="lt1"/>
                </a:solidFill>
              </a:rPr>
              <a:t>planet’s</a:t>
            </a:r>
            <a:r>
              <a:rPr lang="es-ES" sz="1100" dirty="0">
                <a:solidFill>
                  <a:schemeClr val="lt1"/>
                </a:solidFill>
              </a:rPr>
              <a:t> </a:t>
            </a:r>
            <a:r>
              <a:rPr lang="es-ES" sz="1100" dirty="0" err="1">
                <a:solidFill>
                  <a:schemeClr val="lt1"/>
                </a:solidFill>
              </a:rPr>
              <a:t>name</a:t>
            </a:r>
            <a:r>
              <a:rPr lang="es-ES" sz="1100" dirty="0">
                <a:solidFill>
                  <a:schemeClr val="lt1"/>
                </a:solidFill>
              </a:rPr>
              <a:t> has </a:t>
            </a:r>
            <a:r>
              <a:rPr lang="es-ES" sz="1100" dirty="0" err="1">
                <a:solidFill>
                  <a:schemeClr val="lt1"/>
                </a:solidFill>
              </a:rPr>
              <a:t>nothing</a:t>
            </a:r>
            <a:r>
              <a:rPr lang="es-ES" sz="1100" dirty="0">
                <a:solidFill>
                  <a:schemeClr val="lt1"/>
                </a:solidFill>
              </a:rPr>
              <a:t> </a:t>
            </a:r>
            <a:r>
              <a:rPr lang="es-ES" sz="1100" dirty="0" err="1">
                <a:solidFill>
                  <a:schemeClr val="lt1"/>
                </a:solidFill>
              </a:rPr>
              <a:t>to</a:t>
            </a:r>
            <a:r>
              <a:rPr lang="es-ES" sz="1100" dirty="0">
                <a:solidFill>
                  <a:schemeClr val="lt1"/>
                </a:solidFill>
              </a:rPr>
              <a:t> do </a:t>
            </a:r>
            <a:r>
              <a:rPr lang="es-ES" sz="1100" dirty="0" err="1">
                <a:solidFill>
                  <a:schemeClr val="lt1"/>
                </a:solidFill>
              </a:rPr>
              <a:t>with</a:t>
            </a:r>
            <a:r>
              <a:rPr lang="es-ES" sz="1100" dirty="0">
                <a:solidFill>
                  <a:schemeClr val="lt1"/>
                </a:solidFill>
              </a:rPr>
              <a:t> </a:t>
            </a:r>
            <a:r>
              <a:rPr lang="es-ES" sz="1100" dirty="0" err="1">
                <a:solidFill>
                  <a:schemeClr val="lt1"/>
                </a:solidFill>
              </a:rPr>
              <a:t>the</a:t>
            </a:r>
            <a:r>
              <a:rPr lang="es-ES" sz="1100" dirty="0">
                <a:solidFill>
                  <a:schemeClr val="lt1"/>
                </a:solidFill>
              </a:rPr>
              <a:t> </a:t>
            </a:r>
            <a:r>
              <a:rPr lang="es-ES" sz="1100" dirty="0" err="1">
                <a:solidFill>
                  <a:schemeClr val="lt1"/>
                </a:solidFill>
              </a:rPr>
              <a:t>liquid</a:t>
            </a:r>
            <a:r>
              <a:rPr lang="es-ES" sz="1100" dirty="0">
                <a:solidFill>
                  <a:schemeClr val="lt1"/>
                </a:solidFill>
              </a:rPr>
              <a:t> metal </a:t>
            </a:r>
            <a:r>
              <a:rPr lang="es-ES" sz="1100" dirty="0" err="1">
                <a:solidFill>
                  <a:schemeClr val="lt1"/>
                </a:solidFill>
              </a:rPr>
              <a:t>since</a:t>
            </a:r>
            <a:r>
              <a:rPr lang="es-ES" sz="1100" dirty="0">
                <a:solidFill>
                  <a:schemeClr val="lt1"/>
                </a:solidFill>
              </a:rPr>
              <a:t> </a:t>
            </a:r>
            <a:r>
              <a:rPr lang="es-ES" sz="1100" dirty="0" err="1">
                <a:solidFill>
                  <a:schemeClr val="lt1"/>
                </a:solidFill>
              </a:rPr>
              <a:t>it</a:t>
            </a:r>
            <a:r>
              <a:rPr lang="es-ES" sz="1100" dirty="0">
                <a:solidFill>
                  <a:schemeClr val="lt1"/>
                </a:solidFill>
              </a:rPr>
              <a:t> </a:t>
            </a:r>
            <a:r>
              <a:rPr lang="es-ES" sz="1100" dirty="0" err="1">
                <a:solidFill>
                  <a:schemeClr val="lt1"/>
                </a:solidFill>
              </a:rPr>
              <a:t>was</a:t>
            </a:r>
            <a:r>
              <a:rPr lang="es-ES" sz="1100" dirty="0">
                <a:solidFill>
                  <a:schemeClr val="lt1"/>
                </a:solidFill>
              </a:rPr>
              <a:t> </a:t>
            </a:r>
            <a:r>
              <a:rPr lang="es-ES" sz="1100" dirty="0" err="1">
                <a:solidFill>
                  <a:schemeClr val="lt1"/>
                </a:solidFill>
              </a:rPr>
              <a:t>named</a:t>
            </a:r>
            <a:r>
              <a:rPr lang="es-ES" sz="1100" dirty="0">
                <a:solidFill>
                  <a:schemeClr val="lt1"/>
                </a:solidFill>
              </a:rPr>
              <a:t> after </a:t>
            </a:r>
            <a:r>
              <a:rPr lang="es-ES" sz="1100" dirty="0" err="1">
                <a:solidFill>
                  <a:schemeClr val="lt1"/>
                </a:solidFill>
              </a:rPr>
              <a:t>the</a:t>
            </a:r>
            <a:r>
              <a:rPr lang="es-ES" sz="1100" dirty="0">
                <a:solidFill>
                  <a:schemeClr val="lt1"/>
                </a:solidFill>
              </a:rPr>
              <a:t> </a:t>
            </a:r>
            <a:r>
              <a:rPr lang="es-ES" sz="1100" dirty="0" err="1">
                <a:solidFill>
                  <a:schemeClr val="lt1"/>
                </a:solidFill>
              </a:rPr>
              <a:t>Roman</a:t>
            </a:r>
            <a:r>
              <a:rPr lang="es-ES" sz="1100" dirty="0">
                <a:solidFill>
                  <a:schemeClr val="lt1"/>
                </a:solidFill>
              </a:rPr>
              <a:t> </a:t>
            </a:r>
            <a:r>
              <a:rPr lang="es-ES" sz="1100" dirty="0" err="1">
                <a:solidFill>
                  <a:schemeClr val="lt1"/>
                </a:solidFill>
              </a:rPr>
              <a:t>messenger</a:t>
            </a:r>
            <a:r>
              <a:rPr lang="es-ES" sz="1100" dirty="0">
                <a:solidFill>
                  <a:schemeClr val="lt1"/>
                </a:solidFill>
              </a:rPr>
              <a:t> </a:t>
            </a:r>
            <a:r>
              <a:rPr lang="es-ES" sz="1100" dirty="0" err="1">
                <a:solidFill>
                  <a:schemeClr val="lt1"/>
                </a:solidFill>
              </a:rPr>
              <a:t>god</a:t>
            </a:r>
            <a:r>
              <a:rPr lang="es-ES" sz="1100" dirty="0">
                <a:solidFill>
                  <a:schemeClr val="lt1"/>
                </a:solidFill>
              </a:rPr>
              <a:t>, Mercury</a:t>
            </a:r>
            <a:endParaRPr sz="1100" dirty="0"/>
          </a:p>
        </p:txBody>
      </p:sp>
      <p:sp>
        <p:nvSpPr>
          <p:cNvPr id="376" name="Google Shape;376;p39"/>
          <p:cNvSpPr txBox="1">
            <a:spLocks noGrp="1"/>
          </p:cNvSpPr>
          <p:nvPr>
            <p:ph type="subTitle" idx="3"/>
          </p:nvPr>
        </p:nvSpPr>
        <p:spPr>
          <a:xfrm flipH="1">
            <a:off x="3645938" y="2286000"/>
            <a:ext cx="2325600" cy="2337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sz="1400" b="0"/>
              <a:t>VENUS</a:t>
            </a:r>
            <a:endParaRPr sz="1400" b="0"/>
          </a:p>
        </p:txBody>
      </p:sp>
      <p:sp>
        <p:nvSpPr>
          <p:cNvPr id="377" name="Google Shape;377;p39"/>
          <p:cNvSpPr txBox="1">
            <a:spLocks noGrp="1"/>
          </p:cNvSpPr>
          <p:nvPr>
            <p:ph type="subTitle" idx="4"/>
          </p:nvPr>
        </p:nvSpPr>
        <p:spPr>
          <a:xfrm>
            <a:off x="3743190" y="2567513"/>
            <a:ext cx="2130900" cy="894600"/>
          </a:xfrm>
          <a:prstGeom prst="rect">
            <a:avLst/>
          </a:prstGeom>
        </p:spPr>
        <p:txBody>
          <a:bodyPr spcFirstLastPara="1" wrap="square" lIns="68575" tIns="34275" rIns="68575" bIns="34275" anchor="t" anchorCtr="0">
            <a:noAutofit/>
          </a:bodyPr>
          <a:lstStyle/>
          <a:p>
            <a:pPr marL="0" lvl="0" indent="0" algn="ctr" rtl="0">
              <a:lnSpc>
                <a:spcPct val="90000"/>
              </a:lnSpc>
              <a:spcBef>
                <a:spcPts val="0"/>
              </a:spcBef>
              <a:spcAft>
                <a:spcPts val="0"/>
              </a:spcAft>
              <a:buNone/>
            </a:pPr>
            <a:r>
              <a:rPr lang="es-ES" sz="1100" dirty="0">
                <a:solidFill>
                  <a:schemeClr val="lt1"/>
                </a:solidFill>
              </a:rPr>
              <a:t>Venus has a </a:t>
            </a:r>
            <a:r>
              <a:rPr lang="es-ES" sz="1100" dirty="0" err="1">
                <a:solidFill>
                  <a:schemeClr val="lt1"/>
                </a:solidFill>
              </a:rPr>
              <a:t>beautiful</a:t>
            </a:r>
            <a:r>
              <a:rPr lang="es-ES" sz="1100" dirty="0">
                <a:solidFill>
                  <a:schemeClr val="lt1"/>
                </a:solidFill>
              </a:rPr>
              <a:t> </a:t>
            </a:r>
            <a:r>
              <a:rPr lang="es-ES" sz="1100" dirty="0" err="1">
                <a:solidFill>
                  <a:schemeClr val="lt1"/>
                </a:solidFill>
              </a:rPr>
              <a:t>name</a:t>
            </a:r>
            <a:r>
              <a:rPr lang="es-ES" sz="1100" dirty="0">
                <a:solidFill>
                  <a:schemeClr val="lt1"/>
                </a:solidFill>
              </a:rPr>
              <a:t> and </a:t>
            </a:r>
            <a:r>
              <a:rPr lang="es-ES" sz="1100" dirty="0" err="1">
                <a:solidFill>
                  <a:schemeClr val="lt1"/>
                </a:solidFill>
              </a:rPr>
              <a:t>is</a:t>
            </a:r>
            <a:r>
              <a:rPr lang="es-ES" sz="1100" dirty="0">
                <a:solidFill>
                  <a:schemeClr val="lt1"/>
                </a:solidFill>
              </a:rPr>
              <a:t> </a:t>
            </a:r>
            <a:r>
              <a:rPr lang="es-ES" sz="1100" dirty="0" err="1">
                <a:solidFill>
                  <a:schemeClr val="lt1"/>
                </a:solidFill>
              </a:rPr>
              <a:t>the</a:t>
            </a:r>
            <a:r>
              <a:rPr lang="es-ES" sz="1100" dirty="0">
                <a:solidFill>
                  <a:schemeClr val="lt1"/>
                </a:solidFill>
              </a:rPr>
              <a:t> </a:t>
            </a:r>
            <a:r>
              <a:rPr lang="es-ES" sz="1100" dirty="0" err="1">
                <a:solidFill>
                  <a:schemeClr val="lt1"/>
                </a:solidFill>
              </a:rPr>
              <a:t>second</a:t>
            </a:r>
            <a:r>
              <a:rPr lang="es-ES" sz="1100" dirty="0">
                <a:solidFill>
                  <a:schemeClr val="lt1"/>
                </a:solidFill>
              </a:rPr>
              <a:t> </a:t>
            </a:r>
            <a:r>
              <a:rPr lang="es-ES" sz="1100" dirty="0" err="1">
                <a:solidFill>
                  <a:schemeClr val="lt1"/>
                </a:solidFill>
              </a:rPr>
              <a:t>planet</a:t>
            </a:r>
            <a:r>
              <a:rPr lang="es-ES" sz="1100" dirty="0">
                <a:solidFill>
                  <a:schemeClr val="lt1"/>
                </a:solidFill>
              </a:rPr>
              <a:t> </a:t>
            </a:r>
            <a:r>
              <a:rPr lang="es-ES" sz="1100" dirty="0" err="1">
                <a:solidFill>
                  <a:schemeClr val="lt1"/>
                </a:solidFill>
              </a:rPr>
              <a:t>from</a:t>
            </a:r>
            <a:r>
              <a:rPr lang="es-ES" sz="1100" dirty="0">
                <a:solidFill>
                  <a:schemeClr val="lt1"/>
                </a:solidFill>
              </a:rPr>
              <a:t> </a:t>
            </a:r>
            <a:r>
              <a:rPr lang="es-ES" sz="1100" dirty="0" err="1">
                <a:solidFill>
                  <a:schemeClr val="lt1"/>
                </a:solidFill>
              </a:rPr>
              <a:t>the</a:t>
            </a:r>
            <a:r>
              <a:rPr lang="es-ES" sz="1100" dirty="0">
                <a:solidFill>
                  <a:schemeClr val="lt1"/>
                </a:solidFill>
              </a:rPr>
              <a:t> </a:t>
            </a:r>
            <a:r>
              <a:rPr lang="es-ES" sz="1100" dirty="0" err="1">
                <a:solidFill>
                  <a:schemeClr val="lt1"/>
                </a:solidFill>
              </a:rPr>
              <a:t>Sun</a:t>
            </a:r>
            <a:r>
              <a:rPr lang="es-ES" sz="1100" dirty="0">
                <a:solidFill>
                  <a:schemeClr val="lt1"/>
                </a:solidFill>
              </a:rPr>
              <a:t>. </a:t>
            </a:r>
            <a:r>
              <a:rPr lang="es-ES" sz="1100" dirty="0" err="1">
                <a:solidFill>
                  <a:schemeClr val="lt1"/>
                </a:solidFill>
              </a:rPr>
              <a:t>It’s</a:t>
            </a:r>
            <a:r>
              <a:rPr lang="es-ES" sz="1100" dirty="0">
                <a:solidFill>
                  <a:schemeClr val="lt1"/>
                </a:solidFill>
              </a:rPr>
              <a:t> </a:t>
            </a:r>
            <a:r>
              <a:rPr lang="es-ES" sz="1100" dirty="0" err="1">
                <a:solidFill>
                  <a:schemeClr val="lt1"/>
                </a:solidFill>
              </a:rPr>
              <a:t>terribly</a:t>
            </a:r>
            <a:r>
              <a:rPr lang="es-ES" sz="1100" dirty="0">
                <a:solidFill>
                  <a:schemeClr val="lt1"/>
                </a:solidFill>
              </a:rPr>
              <a:t> </a:t>
            </a:r>
            <a:r>
              <a:rPr lang="es-ES" sz="1100" dirty="0" err="1">
                <a:solidFill>
                  <a:schemeClr val="lt1"/>
                </a:solidFill>
              </a:rPr>
              <a:t>hot</a:t>
            </a:r>
            <a:r>
              <a:rPr lang="es-ES" sz="1100" dirty="0">
                <a:solidFill>
                  <a:schemeClr val="lt1"/>
                </a:solidFill>
              </a:rPr>
              <a:t>—</a:t>
            </a:r>
            <a:r>
              <a:rPr lang="es-ES" sz="1100" dirty="0" err="1">
                <a:solidFill>
                  <a:schemeClr val="lt1"/>
                </a:solidFill>
              </a:rPr>
              <a:t>even</a:t>
            </a:r>
            <a:r>
              <a:rPr lang="es-ES" sz="1100" dirty="0">
                <a:solidFill>
                  <a:schemeClr val="lt1"/>
                </a:solidFill>
              </a:rPr>
              <a:t> </a:t>
            </a:r>
            <a:r>
              <a:rPr lang="es-ES" sz="1100" dirty="0" err="1">
                <a:solidFill>
                  <a:schemeClr val="lt1"/>
                </a:solidFill>
              </a:rPr>
              <a:t>hotter</a:t>
            </a:r>
            <a:r>
              <a:rPr lang="es-ES" sz="1100" dirty="0">
                <a:solidFill>
                  <a:schemeClr val="lt1"/>
                </a:solidFill>
              </a:rPr>
              <a:t> </a:t>
            </a:r>
            <a:r>
              <a:rPr lang="es-ES" sz="1100" dirty="0" err="1">
                <a:solidFill>
                  <a:schemeClr val="lt1"/>
                </a:solidFill>
              </a:rPr>
              <a:t>than</a:t>
            </a:r>
            <a:r>
              <a:rPr lang="es-ES" sz="1100" dirty="0">
                <a:solidFill>
                  <a:schemeClr val="lt1"/>
                </a:solidFill>
              </a:rPr>
              <a:t> Mercury—and </a:t>
            </a:r>
            <a:r>
              <a:rPr lang="es-ES" sz="1100" dirty="0" err="1">
                <a:solidFill>
                  <a:schemeClr val="lt1"/>
                </a:solidFill>
              </a:rPr>
              <a:t>its</a:t>
            </a:r>
            <a:r>
              <a:rPr lang="es-ES" sz="1100" dirty="0">
                <a:solidFill>
                  <a:schemeClr val="lt1"/>
                </a:solidFill>
              </a:rPr>
              <a:t> </a:t>
            </a:r>
            <a:r>
              <a:rPr lang="es-ES" sz="1100" dirty="0" err="1">
                <a:solidFill>
                  <a:schemeClr val="lt1"/>
                </a:solidFill>
              </a:rPr>
              <a:t>atmosphere</a:t>
            </a:r>
            <a:r>
              <a:rPr lang="es-ES" sz="1100" dirty="0">
                <a:solidFill>
                  <a:schemeClr val="lt1"/>
                </a:solidFill>
              </a:rPr>
              <a:t> </a:t>
            </a:r>
            <a:r>
              <a:rPr lang="es-ES" sz="1100" dirty="0" err="1">
                <a:solidFill>
                  <a:schemeClr val="lt1"/>
                </a:solidFill>
              </a:rPr>
              <a:t>is</a:t>
            </a:r>
            <a:r>
              <a:rPr lang="es-ES" sz="1100" dirty="0">
                <a:solidFill>
                  <a:schemeClr val="lt1"/>
                </a:solidFill>
              </a:rPr>
              <a:t> </a:t>
            </a:r>
            <a:r>
              <a:rPr lang="es-ES" sz="1100" dirty="0" err="1">
                <a:solidFill>
                  <a:schemeClr val="lt1"/>
                </a:solidFill>
              </a:rPr>
              <a:t>extremely</a:t>
            </a:r>
            <a:r>
              <a:rPr lang="es-ES" sz="1100" dirty="0">
                <a:solidFill>
                  <a:schemeClr val="lt1"/>
                </a:solidFill>
              </a:rPr>
              <a:t> </a:t>
            </a:r>
            <a:r>
              <a:rPr lang="es-ES" sz="1100" dirty="0" err="1">
                <a:solidFill>
                  <a:schemeClr val="lt1"/>
                </a:solidFill>
              </a:rPr>
              <a:t>poisonous</a:t>
            </a:r>
            <a:r>
              <a:rPr lang="es-ES" sz="1100" dirty="0">
                <a:solidFill>
                  <a:schemeClr val="lt1"/>
                </a:solidFill>
              </a:rPr>
              <a:t>. </a:t>
            </a:r>
            <a:r>
              <a:rPr lang="es-ES" sz="1100" dirty="0" err="1">
                <a:solidFill>
                  <a:schemeClr val="lt1"/>
                </a:solidFill>
              </a:rPr>
              <a:t>It’s</a:t>
            </a:r>
            <a:r>
              <a:rPr lang="es-ES" sz="1100" dirty="0">
                <a:solidFill>
                  <a:schemeClr val="lt1"/>
                </a:solidFill>
              </a:rPr>
              <a:t> </a:t>
            </a:r>
            <a:r>
              <a:rPr lang="es-ES" sz="1100" dirty="0" err="1">
                <a:solidFill>
                  <a:schemeClr val="lt1"/>
                </a:solidFill>
              </a:rPr>
              <a:t>the</a:t>
            </a:r>
            <a:r>
              <a:rPr lang="es-ES" sz="1100" dirty="0">
                <a:solidFill>
                  <a:schemeClr val="lt1"/>
                </a:solidFill>
              </a:rPr>
              <a:t> </a:t>
            </a:r>
            <a:r>
              <a:rPr lang="es-ES" sz="1100" dirty="0" err="1">
                <a:solidFill>
                  <a:schemeClr val="lt1"/>
                </a:solidFill>
              </a:rPr>
              <a:t>second-brightest</a:t>
            </a:r>
            <a:r>
              <a:rPr lang="es-ES" sz="1100" dirty="0">
                <a:solidFill>
                  <a:schemeClr val="lt1"/>
                </a:solidFill>
              </a:rPr>
              <a:t> natural </a:t>
            </a:r>
            <a:r>
              <a:rPr lang="es-ES" sz="1100" dirty="0" err="1">
                <a:solidFill>
                  <a:schemeClr val="lt1"/>
                </a:solidFill>
              </a:rPr>
              <a:t>object</a:t>
            </a:r>
            <a:r>
              <a:rPr lang="es-ES" sz="1100" dirty="0">
                <a:solidFill>
                  <a:schemeClr val="lt1"/>
                </a:solidFill>
              </a:rPr>
              <a:t> in </a:t>
            </a:r>
            <a:r>
              <a:rPr lang="es-ES" sz="1100" dirty="0" err="1">
                <a:solidFill>
                  <a:schemeClr val="lt1"/>
                </a:solidFill>
              </a:rPr>
              <a:t>the</a:t>
            </a:r>
            <a:r>
              <a:rPr lang="es-ES" sz="1100" dirty="0">
                <a:solidFill>
                  <a:schemeClr val="lt1"/>
                </a:solidFill>
              </a:rPr>
              <a:t> </a:t>
            </a:r>
            <a:r>
              <a:rPr lang="es-ES" sz="1100" dirty="0" err="1">
                <a:solidFill>
                  <a:schemeClr val="lt1"/>
                </a:solidFill>
              </a:rPr>
              <a:t>night</a:t>
            </a:r>
            <a:r>
              <a:rPr lang="es-ES" sz="1100" dirty="0">
                <a:solidFill>
                  <a:schemeClr val="lt1"/>
                </a:solidFill>
              </a:rPr>
              <a:t> </a:t>
            </a:r>
            <a:r>
              <a:rPr lang="es-ES" sz="1100" dirty="0" err="1">
                <a:solidFill>
                  <a:schemeClr val="lt1"/>
                </a:solidFill>
              </a:rPr>
              <a:t>sky</a:t>
            </a:r>
            <a:r>
              <a:rPr lang="es-ES" sz="1100" dirty="0">
                <a:solidFill>
                  <a:schemeClr val="lt1"/>
                </a:solidFill>
              </a:rPr>
              <a:t> after </a:t>
            </a:r>
            <a:r>
              <a:rPr lang="es-ES" sz="1100" dirty="0" err="1">
                <a:solidFill>
                  <a:schemeClr val="lt1"/>
                </a:solidFill>
              </a:rPr>
              <a:t>the</a:t>
            </a:r>
            <a:r>
              <a:rPr lang="es-ES" sz="1100" dirty="0">
                <a:solidFill>
                  <a:schemeClr val="lt1"/>
                </a:solidFill>
              </a:rPr>
              <a:t> Moon</a:t>
            </a:r>
            <a:endParaRPr sz="1100" dirty="0"/>
          </a:p>
        </p:txBody>
      </p:sp>
      <p:grpSp>
        <p:nvGrpSpPr>
          <p:cNvPr id="378" name="Google Shape;378;p39"/>
          <p:cNvGrpSpPr/>
          <p:nvPr/>
        </p:nvGrpSpPr>
        <p:grpSpPr>
          <a:xfrm>
            <a:off x="1822974" y="1801128"/>
            <a:ext cx="3151586" cy="331851"/>
            <a:chOff x="1822974" y="1801128"/>
            <a:chExt cx="3151586" cy="331851"/>
          </a:xfrm>
        </p:grpSpPr>
        <p:grpSp>
          <p:nvGrpSpPr>
            <p:cNvPr id="379" name="Google Shape;379;p39"/>
            <p:cNvGrpSpPr/>
            <p:nvPr/>
          </p:nvGrpSpPr>
          <p:grpSpPr>
            <a:xfrm>
              <a:off x="1822974" y="1801158"/>
              <a:ext cx="330964" cy="331821"/>
              <a:chOff x="-50523475" y="2316000"/>
              <a:chExt cx="299325" cy="300100"/>
            </a:xfrm>
          </p:grpSpPr>
          <p:sp>
            <p:nvSpPr>
              <p:cNvPr id="380" name="Google Shape;380;p3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39"/>
            <p:cNvGrpSpPr/>
            <p:nvPr/>
          </p:nvGrpSpPr>
          <p:grpSpPr>
            <a:xfrm>
              <a:off x="4642739" y="1801128"/>
              <a:ext cx="331821" cy="331848"/>
              <a:chOff x="-50154850" y="2316775"/>
              <a:chExt cx="300100" cy="300125"/>
            </a:xfrm>
          </p:grpSpPr>
          <p:sp>
            <p:nvSpPr>
              <p:cNvPr id="383" name="Google Shape;383;p3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60"/>
        <p:cNvGrpSpPr/>
        <p:nvPr/>
      </p:nvGrpSpPr>
      <p:grpSpPr>
        <a:xfrm>
          <a:off x="0" y="0"/>
          <a:ext cx="0" cy="0"/>
          <a:chOff x="0" y="0"/>
          <a:chExt cx="0" cy="0"/>
        </a:xfrm>
      </p:grpSpPr>
      <p:sp>
        <p:nvSpPr>
          <p:cNvPr id="361" name="Google Shape;361;p37"/>
          <p:cNvSpPr txBox="1">
            <a:spLocks noGrp="1"/>
          </p:cNvSpPr>
          <p:nvPr>
            <p:ph type="ctrTitle"/>
          </p:nvPr>
        </p:nvSpPr>
        <p:spPr>
          <a:xfrm flipH="1">
            <a:off x="1892675" y="1950950"/>
            <a:ext cx="2304600" cy="1241400"/>
          </a:xfrm>
          <a:prstGeom prst="rect">
            <a:avLst/>
          </a:prstGeom>
          <a:noFill/>
          <a:ln>
            <a:noFill/>
          </a:ln>
        </p:spPr>
        <p:txBody>
          <a:bodyPr spcFirstLastPara="1" wrap="square" lIns="68575" tIns="34275" rIns="68575" bIns="34275" anchor="ctr" anchorCtr="0">
            <a:noAutofit/>
          </a:bodyPr>
          <a:lstStyle/>
          <a:p>
            <a:pPr marL="0" lvl="0" indent="0" algn="r" rtl="0">
              <a:lnSpc>
                <a:spcPct val="90000"/>
              </a:lnSpc>
              <a:spcBef>
                <a:spcPts val="0"/>
              </a:spcBef>
              <a:spcAft>
                <a:spcPts val="0"/>
              </a:spcAft>
              <a:buClr>
                <a:schemeClr val="dk1"/>
              </a:buClr>
              <a:buSzPts val="2400"/>
              <a:buFont typeface="Nunito Sans Black"/>
              <a:buNone/>
            </a:pPr>
            <a:r>
              <a:rPr lang="es-ES" b="0" dirty="0">
                <a:solidFill>
                  <a:srgbClr val="FFFFFF"/>
                </a:solidFill>
              </a:rPr>
              <a:t>THE SLIDE TITLE GOES HERE!</a:t>
            </a:r>
            <a:endParaRPr b="0" dirty="0">
              <a:solidFill>
                <a:srgbClr val="FFFFFF"/>
              </a:solidFill>
            </a:endParaRPr>
          </a:p>
        </p:txBody>
      </p:sp>
      <p:sp>
        <p:nvSpPr>
          <p:cNvPr id="362" name="Google Shape;362;p37"/>
          <p:cNvSpPr txBox="1">
            <a:spLocks noGrp="1"/>
          </p:cNvSpPr>
          <p:nvPr>
            <p:ph type="subTitle" idx="1"/>
          </p:nvPr>
        </p:nvSpPr>
        <p:spPr>
          <a:xfrm>
            <a:off x="4598725" y="1815150"/>
            <a:ext cx="3628200" cy="1513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chemeClr val="dk1"/>
              </a:buClr>
              <a:buSzPts val="900"/>
              <a:buFont typeface="Calibri"/>
              <a:buNone/>
            </a:pPr>
            <a:r>
              <a:rPr lang="es-ES">
                <a:solidFill>
                  <a:srgbClr val="FFFFFF"/>
                </a:solidFill>
              </a:rPr>
              <a:t>Do you know what helps </a:t>
            </a:r>
            <a:r>
              <a:rPr lang="es-ES"/>
              <a:t>you</a:t>
            </a:r>
            <a:r>
              <a:rPr lang="es-ES">
                <a:solidFill>
                  <a:srgbClr val="FFFFFF"/>
                </a:solidFill>
              </a:rPr>
              <a:t> make your point clear? Lists like this one:</a:t>
            </a:r>
            <a:endParaRPr>
              <a:solidFill>
                <a:srgbClr val="FFFFFF"/>
              </a:solidFill>
            </a:endParaRPr>
          </a:p>
          <a:p>
            <a:pPr marL="533400" lvl="1" indent="-266700" algn="l" rtl="0">
              <a:spcBef>
                <a:spcPts val="1300"/>
              </a:spcBef>
              <a:spcAft>
                <a:spcPts val="0"/>
              </a:spcAft>
              <a:buClr>
                <a:srgbClr val="FFFFFF"/>
              </a:buClr>
              <a:buSzPts val="1200"/>
              <a:buAutoNum type="arabicPeriod"/>
            </a:pPr>
            <a:r>
              <a:rPr lang="es-ES">
                <a:solidFill>
                  <a:srgbClr val="FFFFFF"/>
                </a:solidFill>
              </a:rPr>
              <a:t>Because they’re simple </a:t>
            </a:r>
            <a:endParaRPr>
              <a:solidFill>
                <a:srgbClr val="FFFFFF"/>
              </a:solidFill>
            </a:endParaRPr>
          </a:p>
          <a:p>
            <a:pPr marL="533400" lvl="1" indent="-266700" algn="l" rtl="0">
              <a:spcBef>
                <a:spcPts val="400"/>
              </a:spcBef>
              <a:spcAft>
                <a:spcPts val="0"/>
              </a:spcAft>
              <a:buClr>
                <a:srgbClr val="FFFFFF"/>
              </a:buClr>
              <a:buSzPts val="1200"/>
              <a:buAutoNum type="arabicPeriod"/>
            </a:pPr>
            <a:r>
              <a:rPr lang="es-ES">
                <a:solidFill>
                  <a:srgbClr val="FFFFFF"/>
                </a:solidFill>
              </a:rPr>
              <a:t>You can organize your ideas clearly</a:t>
            </a:r>
            <a:endParaRPr>
              <a:solidFill>
                <a:srgbClr val="FFFFFF"/>
              </a:solidFill>
            </a:endParaRPr>
          </a:p>
          <a:p>
            <a:pPr marL="533400" lvl="1" indent="-266700" algn="l" rtl="0">
              <a:spcBef>
                <a:spcPts val="400"/>
              </a:spcBef>
              <a:spcAft>
                <a:spcPts val="0"/>
              </a:spcAft>
              <a:buClr>
                <a:srgbClr val="FFFFFF"/>
              </a:buClr>
              <a:buSzPts val="1200"/>
              <a:buAutoNum type="arabicPeriod"/>
            </a:pPr>
            <a:r>
              <a:rPr lang="es-ES">
                <a:solidFill>
                  <a:srgbClr val="FFFFFF"/>
                </a:solidFill>
              </a:rPr>
              <a:t>And because you’ll never forget to buy milk!</a:t>
            </a:r>
            <a:endParaRPr>
              <a:solidFill>
                <a:srgbClr val="FFFFFF"/>
              </a:solidFill>
            </a:endParaRPr>
          </a:p>
          <a:p>
            <a:pPr marL="0" lvl="0" indent="0" algn="l" rtl="0">
              <a:spcBef>
                <a:spcPts val="0"/>
              </a:spcBef>
              <a:spcAft>
                <a:spcPts val="0"/>
              </a:spcAft>
              <a:buClr>
                <a:schemeClr val="dk1"/>
              </a:buClr>
              <a:buSzPts val="900"/>
              <a:buFont typeface="Calibri"/>
              <a:buNone/>
            </a:pPr>
            <a:br>
              <a:rPr lang="es-ES">
                <a:solidFill>
                  <a:srgbClr val="FFFFFF"/>
                </a:solidFill>
              </a:rPr>
            </a:br>
            <a:r>
              <a:rPr lang="es-ES">
                <a:solidFill>
                  <a:srgbClr val="FFFFFF"/>
                </a:solidFill>
              </a:rPr>
              <a:t>And the most important thing: the audience won’t miss the point of your presentation</a:t>
            </a:r>
            <a:endParaRPr>
              <a:solidFill>
                <a:srgbClr val="FFFFFF"/>
              </a:solidFill>
            </a:endParaRPr>
          </a:p>
        </p:txBody>
      </p:sp>
    </p:spTree>
    <p:extLst>
      <p:ext uri="{BB962C8B-B14F-4D97-AF65-F5344CB8AC3E}">
        <p14:creationId xmlns:p14="http://schemas.microsoft.com/office/powerpoint/2010/main" val="9377620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47"/>
        <p:cNvGrpSpPr/>
        <p:nvPr/>
      </p:nvGrpSpPr>
      <p:grpSpPr>
        <a:xfrm>
          <a:off x="0" y="0"/>
          <a:ext cx="0" cy="0"/>
          <a:chOff x="0" y="0"/>
          <a:chExt cx="0" cy="0"/>
        </a:xfrm>
      </p:grpSpPr>
      <p:sp>
        <p:nvSpPr>
          <p:cNvPr id="348" name="Google Shape;348;p35"/>
          <p:cNvSpPr txBox="1">
            <a:spLocks noGrp="1"/>
          </p:cNvSpPr>
          <p:nvPr>
            <p:ph type="subTitle" idx="1"/>
          </p:nvPr>
        </p:nvSpPr>
        <p:spPr>
          <a:xfrm flipH="1">
            <a:off x="1822100" y="2958927"/>
            <a:ext cx="5501100" cy="3075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s-ES"/>
              <a:t>—</a:t>
            </a:r>
            <a:r>
              <a:rPr lang="es-ES" b="0"/>
              <a:t>SOMEONE FAMOUS</a:t>
            </a:r>
            <a:endParaRPr b="0"/>
          </a:p>
        </p:txBody>
      </p:sp>
      <p:sp>
        <p:nvSpPr>
          <p:cNvPr id="349" name="Google Shape;349;p35"/>
          <p:cNvSpPr txBox="1">
            <a:spLocks noGrp="1"/>
          </p:cNvSpPr>
          <p:nvPr>
            <p:ph type="subTitle" idx="2"/>
          </p:nvPr>
        </p:nvSpPr>
        <p:spPr>
          <a:xfrm>
            <a:off x="1820800" y="2848425"/>
            <a:ext cx="4110900" cy="233700"/>
          </a:xfrm>
          <a:prstGeom prst="rect">
            <a:avLst/>
          </a:prstGeom>
        </p:spPr>
        <p:txBody>
          <a:bodyPr spcFirstLastPara="1" wrap="square" lIns="68575" tIns="34275" rIns="68575" bIns="34275" anchor="b" anchorCtr="0">
            <a:noAutofit/>
          </a:bodyPr>
          <a:lstStyle/>
          <a:p>
            <a:pPr marL="0" lvl="0" indent="0" algn="l" rtl="0">
              <a:lnSpc>
                <a:spcPct val="90000"/>
              </a:lnSpc>
              <a:spcBef>
                <a:spcPts val="0"/>
              </a:spcBef>
              <a:spcAft>
                <a:spcPts val="0"/>
              </a:spcAft>
              <a:buNone/>
            </a:pPr>
            <a:r>
              <a:rPr lang="es-ES" sz="1100"/>
              <a:t>“</a:t>
            </a:r>
            <a:r>
              <a:rPr lang="es-ES" sz="1100" dirty="0" err="1"/>
              <a:t>This</a:t>
            </a:r>
            <a:r>
              <a:rPr lang="es-ES" sz="1100" dirty="0"/>
              <a:t> </a:t>
            </a:r>
            <a:r>
              <a:rPr lang="es-ES" sz="1100" dirty="0" err="1"/>
              <a:t>is</a:t>
            </a:r>
            <a:r>
              <a:rPr lang="es-ES" sz="1100" dirty="0"/>
              <a:t> a </a:t>
            </a:r>
            <a:r>
              <a:rPr lang="es-ES" sz="1100" dirty="0" err="1"/>
              <a:t>quote</a:t>
            </a:r>
            <a:r>
              <a:rPr lang="es-ES" sz="1100" dirty="0"/>
              <a:t>. </a:t>
            </a:r>
            <a:r>
              <a:rPr lang="es-ES" sz="1100" dirty="0" err="1"/>
              <a:t>Words</a:t>
            </a:r>
            <a:r>
              <a:rPr lang="es-ES" sz="1100" dirty="0"/>
              <a:t> full </a:t>
            </a:r>
            <a:r>
              <a:rPr lang="es-ES" sz="1100" dirty="0" err="1"/>
              <a:t>of</a:t>
            </a:r>
            <a:r>
              <a:rPr lang="es-ES" sz="1100" dirty="0"/>
              <a:t> </a:t>
            </a:r>
            <a:r>
              <a:rPr lang="es-ES" sz="1100" dirty="0" err="1"/>
              <a:t>wisdom</a:t>
            </a:r>
            <a:r>
              <a:rPr lang="es-ES" sz="1100" dirty="0"/>
              <a:t> </a:t>
            </a:r>
            <a:r>
              <a:rPr lang="es-ES" sz="1100" dirty="0" err="1"/>
              <a:t>that</a:t>
            </a:r>
            <a:r>
              <a:rPr lang="es-ES" sz="1100" dirty="0"/>
              <a:t> </a:t>
            </a:r>
            <a:r>
              <a:rPr lang="es-ES" sz="1100" dirty="0" err="1"/>
              <a:t>someone</a:t>
            </a:r>
            <a:r>
              <a:rPr lang="es-ES" sz="1100" dirty="0"/>
              <a:t> </a:t>
            </a:r>
            <a:r>
              <a:rPr lang="es-ES" sz="1100" dirty="0" err="1"/>
              <a:t>important</a:t>
            </a:r>
            <a:r>
              <a:rPr lang="es-ES" sz="1100" dirty="0"/>
              <a:t> </a:t>
            </a:r>
            <a:r>
              <a:rPr lang="es-ES" sz="1100" dirty="0" err="1"/>
              <a:t>said</a:t>
            </a:r>
            <a:r>
              <a:rPr lang="es-ES" sz="1100" dirty="0"/>
              <a:t> and can </a:t>
            </a:r>
            <a:r>
              <a:rPr lang="es-ES" sz="1100" dirty="0" err="1"/>
              <a:t>make</a:t>
            </a:r>
            <a:r>
              <a:rPr lang="es-ES" sz="1100" dirty="0"/>
              <a:t> </a:t>
            </a:r>
            <a:r>
              <a:rPr lang="es-ES" sz="1100" dirty="0" err="1"/>
              <a:t>the</a:t>
            </a:r>
            <a:r>
              <a:rPr lang="es-ES" sz="1100" dirty="0"/>
              <a:t> </a:t>
            </a:r>
            <a:r>
              <a:rPr lang="es-ES" sz="1100" dirty="0" err="1"/>
              <a:t>reader</a:t>
            </a:r>
            <a:r>
              <a:rPr lang="es-ES" sz="1100" dirty="0"/>
              <a:t> </a:t>
            </a:r>
            <a:r>
              <a:rPr lang="es-ES" sz="1100" dirty="0" err="1"/>
              <a:t>get</a:t>
            </a:r>
            <a:r>
              <a:rPr lang="es-ES" sz="1100" dirty="0"/>
              <a:t> </a:t>
            </a:r>
            <a:r>
              <a:rPr lang="es-ES" sz="1100" dirty="0" err="1"/>
              <a:t>inspired</a:t>
            </a:r>
            <a:r>
              <a:rPr lang="es-ES" sz="1100" dirty="0"/>
              <a:t>.”</a:t>
            </a: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53"/>
        <p:cNvGrpSpPr/>
        <p:nvPr/>
      </p:nvGrpSpPr>
      <p:grpSpPr>
        <a:xfrm>
          <a:off x="0" y="0"/>
          <a:ext cx="0" cy="0"/>
          <a:chOff x="0" y="0"/>
          <a:chExt cx="0" cy="0"/>
        </a:xfrm>
      </p:grpSpPr>
      <p:sp>
        <p:nvSpPr>
          <p:cNvPr id="354" name="Google Shape;354;p36"/>
          <p:cNvSpPr txBox="1">
            <a:spLocks noGrp="1"/>
          </p:cNvSpPr>
          <p:nvPr>
            <p:ph type="ctrTitle"/>
          </p:nvPr>
        </p:nvSpPr>
        <p:spPr>
          <a:xfrm>
            <a:off x="2817900" y="2288261"/>
            <a:ext cx="3508200" cy="464400"/>
          </a:xfrm>
          <a:prstGeom prst="rect">
            <a:avLst/>
          </a:prstGeom>
        </p:spPr>
        <p:txBody>
          <a:bodyPr spcFirstLastPara="1" wrap="square" lIns="68575" tIns="34275" rIns="68575" bIns="34275" anchor="b" anchorCtr="0">
            <a:noAutofit/>
          </a:bodyPr>
          <a:lstStyle/>
          <a:p>
            <a:r>
              <a:rPr lang="en-ZA" dirty="0"/>
              <a:t>How users manage their profiles. </a:t>
            </a:r>
          </a:p>
        </p:txBody>
      </p:sp>
      <p:sp>
        <p:nvSpPr>
          <p:cNvPr id="355" name="Google Shape;355;p36"/>
          <p:cNvSpPr txBox="1">
            <a:spLocks noGrp="1"/>
          </p:cNvSpPr>
          <p:nvPr>
            <p:ph type="subTitle" idx="1"/>
          </p:nvPr>
        </p:nvSpPr>
        <p:spPr>
          <a:xfrm>
            <a:off x="2636874" y="2623039"/>
            <a:ext cx="3870252" cy="1501825"/>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ZA" dirty="0"/>
              <a:t>Our website serves as a comprehensive digital platform, providing vital information and resources, facilitated by a dedicated team , each playing a crucial role in delivering a seamless and enriching user experience.</a:t>
            </a:r>
            <a:endParaRPr lang="es-ES" dirty="0" err="1"/>
          </a:p>
        </p:txBody>
      </p:sp>
      <p:sp>
        <p:nvSpPr>
          <p:cNvPr id="356" name="Google Shape;356;p36"/>
          <p:cNvSpPr txBox="1">
            <a:spLocks noGrp="1"/>
          </p:cNvSpPr>
          <p:nvPr>
            <p:ph type="ctrTitle" idx="2"/>
          </p:nvPr>
        </p:nvSpPr>
        <p:spPr>
          <a:xfrm>
            <a:off x="2817979" y="1489777"/>
            <a:ext cx="3508199" cy="464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03</a:t>
            </a:r>
            <a:endParaRPr b="0" dirty="0"/>
          </a:p>
        </p:txBody>
      </p:sp>
    </p:spTree>
    <p:extLst>
      <p:ext uri="{BB962C8B-B14F-4D97-AF65-F5344CB8AC3E}">
        <p14:creationId xmlns:p14="http://schemas.microsoft.com/office/powerpoint/2010/main" val="10291502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8"/>
        <p:cNvGrpSpPr/>
        <p:nvPr/>
      </p:nvGrpSpPr>
      <p:grpSpPr>
        <a:xfrm>
          <a:off x="0" y="0"/>
          <a:ext cx="0" cy="0"/>
          <a:chOff x="0" y="0"/>
          <a:chExt cx="0" cy="0"/>
        </a:xfrm>
      </p:grpSpPr>
      <p:sp>
        <p:nvSpPr>
          <p:cNvPr id="419" name="Google Shape;419;p42"/>
          <p:cNvSpPr txBox="1">
            <a:spLocks noGrp="1"/>
          </p:cNvSpPr>
          <p:nvPr>
            <p:ph type="ctrTitle"/>
          </p:nvPr>
        </p:nvSpPr>
        <p:spPr>
          <a:xfrm>
            <a:off x="1079400" y="1222075"/>
            <a:ext cx="2723100" cy="26994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accent6"/>
              </a:buClr>
              <a:buSzPts val="2100"/>
              <a:buFont typeface="Nunito Sans Black"/>
              <a:buNone/>
            </a:pPr>
            <a:r>
              <a:rPr lang="es-ES" b="0">
                <a:solidFill>
                  <a:srgbClr val="FFFFFF"/>
                </a:solidFill>
              </a:rPr>
              <a:t>A PICTURE IS WORTH A THOUSAND WORDS</a:t>
            </a:r>
            <a:endParaRPr b="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46"/>
          <p:cNvSpPr txBox="1">
            <a:spLocks noGrp="1"/>
          </p:cNvSpPr>
          <p:nvPr>
            <p:ph type="ctrTitle"/>
          </p:nvPr>
        </p:nvSpPr>
        <p:spPr>
          <a:xfrm flipH="1">
            <a:off x="834225" y="827975"/>
            <a:ext cx="1741200" cy="34839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1800"/>
              <a:buFont typeface="Nunito Sans Black"/>
              <a:buNone/>
            </a:pPr>
            <a:r>
              <a:rPr lang="es-ES"/>
              <a:t>SOMETIMES, REVIEWING CONCEPTS IS A GOOD IDEA</a:t>
            </a:r>
            <a:endParaRPr/>
          </a:p>
        </p:txBody>
      </p:sp>
      <p:sp>
        <p:nvSpPr>
          <p:cNvPr id="444" name="Google Shape;444;p46"/>
          <p:cNvSpPr txBox="1">
            <a:spLocks noGrp="1"/>
          </p:cNvSpPr>
          <p:nvPr>
            <p:ph type="subTitle" idx="1"/>
          </p:nvPr>
        </p:nvSpPr>
        <p:spPr>
          <a:xfrm flipH="1">
            <a:off x="3059251" y="1527275"/>
            <a:ext cx="1789200" cy="2337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sz="1400">
                <a:solidFill>
                  <a:srgbClr val="FFFFFF"/>
                </a:solidFill>
                <a:latin typeface="Squada One"/>
                <a:ea typeface="Squada One"/>
                <a:cs typeface="Squada One"/>
                <a:sym typeface="Squada One"/>
              </a:rPr>
              <a:t>MERCURY</a:t>
            </a:r>
            <a:endParaRPr sz="1400">
              <a:solidFill>
                <a:srgbClr val="FFFFFF"/>
              </a:solidFill>
              <a:latin typeface="Squada One"/>
              <a:ea typeface="Squada One"/>
              <a:cs typeface="Squada One"/>
              <a:sym typeface="Squada One"/>
            </a:endParaRPr>
          </a:p>
        </p:txBody>
      </p:sp>
      <p:sp>
        <p:nvSpPr>
          <p:cNvPr id="445" name="Google Shape;445;p46"/>
          <p:cNvSpPr txBox="1">
            <a:spLocks noGrp="1"/>
          </p:cNvSpPr>
          <p:nvPr>
            <p:ph type="subTitle" idx="2"/>
          </p:nvPr>
        </p:nvSpPr>
        <p:spPr>
          <a:xfrm>
            <a:off x="3244975" y="1674263"/>
            <a:ext cx="1417500" cy="7290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s-ES" sz="1100">
                <a:solidFill>
                  <a:srgbClr val="FFFFFF"/>
                </a:solidFill>
              </a:rPr>
              <a:t>Mercury is the closest planet to the Sun </a:t>
            </a:r>
            <a:endParaRPr sz="1100">
              <a:solidFill>
                <a:srgbClr val="FFFFFF"/>
              </a:solidFill>
            </a:endParaRPr>
          </a:p>
        </p:txBody>
      </p:sp>
      <p:sp>
        <p:nvSpPr>
          <p:cNvPr id="446" name="Google Shape;446;p46"/>
          <p:cNvSpPr txBox="1">
            <a:spLocks noGrp="1"/>
          </p:cNvSpPr>
          <p:nvPr>
            <p:ph type="subTitle" idx="3"/>
          </p:nvPr>
        </p:nvSpPr>
        <p:spPr>
          <a:xfrm flipH="1">
            <a:off x="5005238" y="1527275"/>
            <a:ext cx="1761900" cy="2337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sz="1400">
                <a:solidFill>
                  <a:srgbClr val="FFFFFF"/>
                </a:solidFill>
                <a:latin typeface="Squada One"/>
                <a:ea typeface="Squada One"/>
                <a:cs typeface="Squada One"/>
                <a:sym typeface="Squada One"/>
              </a:rPr>
              <a:t>VENUS</a:t>
            </a:r>
            <a:endParaRPr sz="1400">
              <a:solidFill>
                <a:srgbClr val="FFFFFF"/>
              </a:solidFill>
              <a:latin typeface="Squada One"/>
              <a:ea typeface="Squada One"/>
              <a:cs typeface="Squada One"/>
              <a:sym typeface="Squada One"/>
            </a:endParaRPr>
          </a:p>
        </p:txBody>
      </p:sp>
      <p:sp>
        <p:nvSpPr>
          <p:cNvPr id="447" name="Google Shape;447;p46"/>
          <p:cNvSpPr txBox="1">
            <a:spLocks noGrp="1"/>
          </p:cNvSpPr>
          <p:nvPr>
            <p:ph type="subTitle" idx="4"/>
          </p:nvPr>
        </p:nvSpPr>
        <p:spPr>
          <a:xfrm>
            <a:off x="5177364" y="1674263"/>
            <a:ext cx="1417500" cy="7290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s-ES" sz="1100">
                <a:solidFill>
                  <a:srgbClr val="FFFFFF"/>
                </a:solidFill>
              </a:rPr>
              <a:t>Venus has a beautiful name, but </a:t>
            </a:r>
            <a:r>
              <a:rPr lang="es-ES"/>
              <a:t>i</a:t>
            </a:r>
            <a:r>
              <a:rPr lang="es-ES" sz="1100">
                <a:solidFill>
                  <a:srgbClr val="FFFFFF"/>
                </a:solidFill>
              </a:rPr>
              <a:t>t’s terribly hot</a:t>
            </a:r>
            <a:endParaRPr sz="1100">
              <a:solidFill>
                <a:srgbClr val="FFFFFF"/>
              </a:solidFill>
            </a:endParaRPr>
          </a:p>
        </p:txBody>
      </p:sp>
      <p:sp>
        <p:nvSpPr>
          <p:cNvPr id="448" name="Google Shape;448;p46"/>
          <p:cNvSpPr txBox="1">
            <a:spLocks noGrp="1"/>
          </p:cNvSpPr>
          <p:nvPr>
            <p:ph type="subTitle" idx="5"/>
          </p:nvPr>
        </p:nvSpPr>
        <p:spPr>
          <a:xfrm flipH="1">
            <a:off x="6923988" y="1527275"/>
            <a:ext cx="1789200" cy="2337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sz="1400">
                <a:solidFill>
                  <a:srgbClr val="FFFFFF"/>
                </a:solidFill>
                <a:latin typeface="Squada One"/>
                <a:ea typeface="Squada One"/>
                <a:cs typeface="Squada One"/>
                <a:sym typeface="Squada One"/>
              </a:rPr>
              <a:t>MARS</a:t>
            </a:r>
            <a:endParaRPr sz="1400">
              <a:solidFill>
                <a:srgbClr val="FFFFFF"/>
              </a:solidFill>
              <a:latin typeface="Squada One"/>
              <a:ea typeface="Squada One"/>
              <a:cs typeface="Squada One"/>
              <a:sym typeface="Squada One"/>
            </a:endParaRPr>
          </a:p>
        </p:txBody>
      </p:sp>
      <p:sp>
        <p:nvSpPr>
          <p:cNvPr id="449" name="Google Shape;449;p46"/>
          <p:cNvSpPr txBox="1">
            <a:spLocks noGrp="1"/>
          </p:cNvSpPr>
          <p:nvPr>
            <p:ph type="subTitle" idx="6"/>
          </p:nvPr>
        </p:nvSpPr>
        <p:spPr>
          <a:xfrm>
            <a:off x="7109772" y="1674263"/>
            <a:ext cx="1417500" cy="7290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s-ES">
                <a:solidFill>
                  <a:srgbClr val="FFFFFF"/>
                </a:solidFill>
              </a:rPr>
              <a:t>Despite being red, Mars is a cold place, not hot</a:t>
            </a:r>
            <a:endParaRPr>
              <a:solidFill>
                <a:srgbClr val="FFFFFF"/>
              </a:solidFill>
            </a:endParaRPr>
          </a:p>
        </p:txBody>
      </p:sp>
      <p:sp>
        <p:nvSpPr>
          <p:cNvPr id="450" name="Google Shape;450;p46"/>
          <p:cNvSpPr txBox="1">
            <a:spLocks noGrp="1"/>
          </p:cNvSpPr>
          <p:nvPr>
            <p:ph type="subTitle" idx="7"/>
          </p:nvPr>
        </p:nvSpPr>
        <p:spPr>
          <a:xfrm flipH="1">
            <a:off x="3059201" y="3537225"/>
            <a:ext cx="1789200" cy="2337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sz="1400">
                <a:solidFill>
                  <a:srgbClr val="FFFFFF"/>
                </a:solidFill>
                <a:latin typeface="Squada One"/>
                <a:ea typeface="Squada One"/>
                <a:cs typeface="Squada One"/>
                <a:sym typeface="Squada One"/>
              </a:rPr>
              <a:t>SATURN</a:t>
            </a:r>
            <a:endParaRPr sz="1400">
              <a:solidFill>
                <a:srgbClr val="FFFFFF"/>
              </a:solidFill>
              <a:latin typeface="Squada One"/>
              <a:ea typeface="Squada One"/>
              <a:cs typeface="Squada One"/>
              <a:sym typeface="Squada One"/>
            </a:endParaRPr>
          </a:p>
        </p:txBody>
      </p:sp>
      <p:sp>
        <p:nvSpPr>
          <p:cNvPr id="451" name="Google Shape;451;p46"/>
          <p:cNvSpPr txBox="1">
            <a:spLocks noGrp="1"/>
          </p:cNvSpPr>
          <p:nvPr>
            <p:ph type="subTitle" idx="8"/>
          </p:nvPr>
        </p:nvSpPr>
        <p:spPr>
          <a:xfrm>
            <a:off x="3244975" y="3684240"/>
            <a:ext cx="1417500" cy="9804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s-ES" sz="1100">
                <a:solidFill>
                  <a:srgbClr val="FFFFFF"/>
                </a:solidFill>
              </a:rPr>
              <a:t>Yes, this is the ringed one. It’s a gas giant</a:t>
            </a:r>
            <a:endParaRPr sz="1100">
              <a:solidFill>
                <a:srgbClr val="FFFFFF"/>
              </a:solidFill>
            </a:endParaRPr>
          </a:p>
        </p:txBody>
      </p:sp>
      <p:sp>
        <p:nvSpPr>
          <p:cNvPr id="452" name="Google Shape;452;p46"/>
          <p:cNvSpPr txBox="1">
            <a:spLocks noGrp="1"/>
          </p:cNvSpPr>
          <p:nvPr>
            <p:ph type="subTitle" idx="9"/>
          </p:nvPr>
        </p:nvSpPr>
        <p:spPr>
          <a:xfrm flipH="1">
            <a:off x="4991588" y="3537225"/>
            <a:ext cx="1789200" cy="2337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sz="1400">
                <a:solidFill>
                  <a:srgbClr val="FFFFFF"/>
                </a:solidFill>
                <a:latin typeface="Squada One"/>
                <a:ea typeface="Squada One"/>
                <a:cs typeface="Squada One"/>
                <a:sym typeface="Squada One"/>
              </a:rPr>
              <a:t>JUPITER</a:t>
            </a:r>
            <a:endParaRPr sz="1400">
              <a:solidFill>
                <a:srgbClr val="FFFFFF"/>
              </a:solidFill>
              <a:latin typeface="Squada One"/>
              <a:ea typeface="Squada One"/>
              <a:cs typeface="Squada One"/>
              <a:sym typeface="Squada One"/>
            </a:endParaRPr>
          </a:p>
        </p:txBody>
      </p:sp>
      <p:sp>
        <p:nvSpPr>
          <p:cNvPr id="453" name="Google Shape;453;p46"/>
          <p:cNvSpPr txBox="1">
            <a:spLocks noGrp="1"/>
          </p:cNvSpPr>
          <p:nvPr>
            <p:ph type="subTitle" idx="13"/>
          </p:nvPr>
        </p:nvSpPr>
        <p:spPr>
          <a:xfrm>
            <a:off x="5177364" y="3684240"/>
            <a:ext cx="1417500" cy="9804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s-ES" sz="1100">
                <a:solidFill>
                  <a:srgbClr val="FFFFFF"/>
                </a:solidFill>
              </a:rPr>
              <a:t>It’s the biggest planet in our Solar System</a:t>
            </a:r>
            <a:endParaRPr sz="1100">
              <a:solidFill>
                <a:srgbClr val="FFFFFF"/>
              </a:solidFill>
            </a:endParaRPr>
          </a:p>
        </p:txBody>
      </p:sp>
      <p:sp>
        <p:nvSpPr>
          <p:cNvPr id="454" name="Google Shape;454;p46"/>
          <p:cNvSpPr txBox="1">
            <a:spLocks noGrp="1"/>
          </p:cNvSpPr>
          <p:nvPr>
            <p:ph type="subTitle" idx="14"/>
          </p:nvPr>
        </p:nvSpPr>
        <p:spPr>
          <a:xfrm flipH="1">
            <a:off x="6925188" y="3537225"/>
            <a:ext cx="1786800" cy="2337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sz="1400">
                <a:solidFill>
                  <a:srgbClr val="FFFFFF"/>
                </a:solidFill>
                <a:latin typeface="Squada One"/>
                <a:ea typeface="Squada One"/>
                <a:cs typeface="Squada One"/>
                <a:sym typeface="Squada One"/>
              </a:rPr>
              <a:t>NEPTUNE</a:t>
            </a:r>
            <a:endParaRPr sz="1400">
              <a:solidFill>
                <a:srgbClr val="FFFFFF"/>
              </a:solidFill>
              <a:latin typeface="Squada One"/>
              <a:ea typeface="Squada One"/>
              <a:cs typeface="Squada One"/>
              <a:sym typeface="Squada One"/>
            </a:endParaRPr>
          </a:p>
        </p:txBody>
      </p:sp>
      <p:sp>
        <p:nvSpPr>
          <p:cNvPr id="455" name="Google Shape;455;p46"/>
          <p:cNvSpPr txBox="1">
            <a:spLocks noGrp="1"/>
          </p:cNvSpPr>
          <p:nvPr>
            <p:ph type="subTitle" idx="15"/>
          </p:nvPr>
        </p:nvSpPr>
        <p:spPr>
          <a:xfrm>
            <a:off x="7109772" y="3684240"/>
            <a:ext cx="1417500" cy="9804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s-ES" sz="1100">
                <a:solidFill>
                  <a:srgbClr val="FFFFFF"/>
                </a:solidFill>
              </a:rPr>
              <a:t>Neptune is the f</a:t>
            </a:r>
            <a:r>
              <a:rPr lang="es-ES"/>
              <a:t>a</a:t>
            </a:r>
            <a:r>
              <a:rPr lang="es-ES" sz="1100">
                <a:solidFill>
                  <a:srgbClr val="FFFFFF"/>
                </a:solidFill>
              </a:rPr>
              <a:t>rthest planet </a:t>
            </a:r>
            <a:r>
              <a:rPr lang="es-ES"/>
              <a:t>from the Sun</a:t>
            </a:r>
            <a:endParaRPr sz="1100">
              <a:solidFill>
                <a:srgbClr val="FFFFFF"/>
              </a:solidFill>
            </a:endParaRPr>
          </a:p>
        </p:txBody>
      </p:sp>
      <p:grpSp>
        <p:nvGrpSpPr>
          <p:cNvPr id="456" name="Google Shape;456;p46"/>
          <p:cNvGrpSpPr/>
          <p:nvPr/>
        </p:nvGrpSpPr>
        <p:grpSpPr>
          <a:xfrm>
            <a:off x="3787442" y="1116361"/>
            <a:ext cx="4197075" cy="2265773"/>
            <a:chOff x="3787442" y="1116361"/>
            <a:chExt cx="4197075" cy="2265773"/>
          </a:xfrm>
        </p:grpSpPr>
        <p:grpSp>
          <p:nvGrpSpPr>
            <p:cNvPr id="457" name="Google Shape;457;p46"/>
            <p:cNvGrpSpPr/>
            <p:nvPr/>
          </p:nvGrpSpPr>
          <p:grpSpPr>
            <a:xfrm>
              <a:off x="5720289" y="1116790"/>
              <a:ext cx="331821" cy="331848"/>
              <a:chOff x="-50154850" y="2316775"/>
              <a:chExt cx="300100" cy="300125"/>
            </a:xfrm>
          </p:grpSpPr>
          <p:sp>
            <p:nvSpPr>
              <p:cNvPr id="458" name="Google Shape;458;p46"/>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6"/>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 name="Google Shape;460;p46"/>
            <p:cNvGrpSpPr/>
            <p:nvPr/>
          </p:nvGrpSpPr>
          <p:grpSpPr>
            <a:xfrm>
              <a:off x="3787442" y="1116361"/>
              <a:ext cx="4197075" cy="2265773"/>
              <a:chOff x="3787442" y="1116361"/>
              <a:chExt cx="4197075" cy="2265773"/>
            </a:xfrm>
          </p:grpSpPr>
          <p:grpSp>
            <p:nvGrpSpPr>
              <p:cNvPr id="461" name="Google Shape;461;p46"/>
              <p:cNvGrpSpPr/>
              <p:nvPr/>
            </p:nvGrpSpPr>
            <p:grpSpPr>
              <a:xfrm>
                <a:off x="3788724" y="1116821"/>
                <a:ext cx="330964" cy="331821"/>
                <a:chOff x="-50523475" y="2316000"/>
                <a:chExt cx="299325" cy="300100"/>
              </a:xfrm>
            </p:grpSpPr>
            <p:sp>
              <p:nvSpPr>
                <p:cNvPr id="462" name="Google Shape;462;p46"/>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6"/>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46"/>
              <p:cNvGrpSpPr/>
              <p:nvPr/>
            </p:nvGrpSpPr>
            <p:grpSpPr>
              <a:xfrm>
                <a:off x="7652697" y="1116361"/>
                <a:ext cx="331821" cy="332705"/>
                <a:chOff x="-48633950" y="1972600"/>
                <a:chExt cx="300100" cy="300900"/>
              </a:xfrm>
            </p:grpSpPr>
            <p:sp>
              <p:nvSpPr>
                <p:cNvPr id="465" name="Google Shape;465;p46"/>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6"/>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 name="Google Shape;467;p46"/>
              <p:cNvGrpSpPr/>
              <p:nvPr/>
            </p:nvGrpSpPr>
            <p:grpSpPr>
              <a:xfrm>
                <a:off x="5719842" y="3049456"/>
                <a:ext cx="332705" cy="332677"/>
                <a:chOff x="-44914800" y="2342000"/>
                <a:chExt cx="300900" cy="300875"/>
              </a:xfrm>
            </p:grpSpPr>
            <p:sp>
              <p:nvSpPr>
                <p:cNvPr id="468" name="Google Shape;468;p46"/>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6"/>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6"/>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 name="Google Shape;471;p46"/>
              <p:cNvSpPr/>
              <p:nvPr/>
            </p:nvSpPr>
            <p:spPr>
              <a:xfrm>
                <a:off x="3787442" y="305030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6"/>
              <p:cNvSpPr/>
              <p:nvPr/>
            </p:nvSpPr>
            <p:spPr>
              <a:xfrm>
                <a:off x="7652261" y="30503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47"/>
          <p:cNvSpPr txBox="1">
            <a:spLocks noGrp="1"/>
          </p:cNvSpPr>
          <p:nvPr>
            <p:ph type="ctrTitle"/>
          </p:nvPr>
        </p:nvSpPr>
        <p:spPr>
          <a:xfrm flipH="1">
            <a:off x="6053138" y="827965"/>
            <a:ext cx="2308500" cy="3483900"/>
          </a:xfrm>
          <a:prstGeom prst="rect">
            <a:avLst/>
          </a:prstGeom>
          <a:noFill/>
          <a:ln>
            <a:noFill/>
          </a:ln>
        </p:spPr>
        <p:txBody>
          <a:bodyPr spcFirstLastPara="1" wrap="square" lIns="68575" tIns="34275" rIns="68575" bIns="34275" anchor="ctr" anchorCtr="0">
            <a:noAutofit/>
          </a:bodyPr>
          <a:lstStyle/>
          <a:p>
            <a:pPr marL="0" lvl="0" indent="0" algn="r" rtl="0">
              <a:lnSpc>
                <a:spcPct val="90000"/>
              </a:lnSpc>
              <a:spcBef>
                <a:spcPts val="0"/>
              </a:spcBef>
              <a:spcAft>
                <a:spcPts val="0"/>
              </a:spcAft>
              <a:buClr>
                <a:schemeClr val="dk1"/>
              </a:buClr>
              <a:buSzPts val="1800"/>
              <a:buFont typeface="Nunito Sans Black"/>
              <a:buNone/>
            </a:pPr>
            <a:r>
              <a:rPr lang="es-ES"/>
              <a:t>HOW ABOUT THE PERCENTAGES?</a:t>
            </a:r>
            <a:endParaRPr/>
          </a:p>
        </p:txBody>
      </p:sp>
      <p:sp>
        <p:nvSpPr>
          <p:cNvPr id="478" name="Google Shape;478;p47"/>
          <p:cNvSpPr txBox="1">
            <a:spLocks noGrp="1"/>
          </p:cNvSpPr>
          <p:nvPr>
            <p:ph type="subTitle" idx="4294967295"/>
          </p:nvPr>
        </p:nvSpPr>
        <p:spPr>
          <a:xfrm>
            <a:off x="1811113" y="1493969"/>
            <a:ext cx="1417500" cy="5802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s-ES" sz="1100">
                <a:solidFill>
                  <a:srgbClr val="FFFFFF"/>
                </a:solidFill>
              </a:rPr>
              <a:t>Mercury is the closest planet to the Sun </a:t>
            </a:r>
            <a:endParaRPr sz="1100">
              <a:solidFill>
                <a:srgbClr val="FFFFFF"/>
              </a:solidFill>
            </a:endParaRPr>
          </a:p>
        </p:txBody>
      </p:sp>
      <p:sp>
        <p:nvSpPr>
          <p:cNvPr id="479" name="Google Shape;479;p47"/>
          <p:cNvSpPr txBox="1">
            <a:spLocks noGrp="1"/>
          </p:cNvSpPr>
          <p:nvPr>
            <p:ph type="subTitle" idx="4294967295"/>
          </p:nvPr>
        </p:nvSpPr>
        <p:spPr>
          <a:xfrm>
            <a:off x="4599399" y="1493975"/>
            <a:ext cx="1504800" cy="5802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s-ES" sz="1100">
                <a:solidFill>
                  <a:srgbClr val="FFFFFF"/>
                </a:solidFill>
              </a:rPr>
              <a:t>Venus has a beautiful name, but it’s terribly hot</a:t>
            </a:r>
            <a:endParaRPr sz="1100">
              <a:solidFill>
                <a:srgbClr val="FFFFFF"/>
              </a:solidFill>
            </a:endParaRPr>
          </a:p>
        </p:txBody>
      </p:sp>
      <p:sp>
        <p:nvSpPr>
          <p:cNvPr id="480" name="Google Shape;480;p47"/>
          <p:cNvSpPr txBox="1">
            <a:spLocks noGrp="1"/>
          </p:cNvSpPr>
          <p:nvPr>
            <p:ph type="subTitle" idx="4294967295"/>
          </p:nvPr>
        </p:nvSpPr>
        <p:spPr>
          <a:xfrm>
            <a:off x="1811100" y="3482484"/>
            <a:ext cx="1417500" cy="5589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s-ES" sz="1100">
                <a:solidFill>
                  <a:srgbClr val="FFFFFF"/>
                </a:solidFill>
              </a:rPr>
              <a:t>Yes, this is the ringed one. It’s a gas giant</a:t>
            </a:r>
            <a:endParaRPr sz="1100">
              <a:solidFill>
                <a:srgbClr val="FFFFFF"/>
              </a:solidFill>
            </a:endParaRPr>
          </a:p>
        </p:txBody>
      </p:sp>
      <p:sp>
        <p:nvSpPr>
          <p:cNvPr id="481" name="Google Shape;481;p47"/>
          <p:cNvSpPr txBox="1">
            <a:spLocks noGrp="1"/>
          </p:cNvSpPr>
          <p:nvPr>
            <p:ph type="subTitle" idx="4294967295"/>
          </p:nvPr>
        </p:nvSpPr>
        <p:spPr>
          <a:xfrm>
            <a:off x="4599400" y="3482472"/>
            <a:ext cx="1452300" cy="5589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s-ES" sz="1100">
                <a:solidFill>
                  <a:srgbClr val="FFFFFF"/>
                </a:solidFill>
              </a:rPr>
              <a:t>It’s a gas giant and the biggest planet in our Solar System</a:t>
            </a:r>
            <a:endParaRPr sz="1100">
              <a:solidFill>
                <a:srgbClr val="FFFFFF"/>
              </a:solidFill>
            </a:endParaRPr>
          </a:p>
        </p:txBody>
      </p:sp>
      <p:grpSp>
        <p:nvGrpSpPr>
          <p:cNvPr id="482" name="Google Shape;482;p47"/>
          <p:cNvGrpSpPr/>
          <p:nvPr/>
        </p:nvGrpSpPr>
        <p:grpSpPr>
          <a:xfrm>
            <a:off x="1310681" y="933413"/>
            <a:ext cx="2007719" cy="1286829"/>
            <a:chOff x="909206" y="933413"/>
            <a:chExt cx="2007719" cy="1286829"/>
          </a:xfrm>
        </p:grpSpPr>
        <p:grpSp>
          <p:nvGrpSpPr>
            <p:cNvPr id="483" name="Google Shape;483;p47"/>
            <p:cNvGrpSpPr/>
            <p:nvPr/>
          </p:nvGrpSpPr>
          <p:grpSpPr>
            <a:xfrm>
              <a:off x="909206" y="933413"/>
              <a:ext cx="2007719" cy="1286829"/>
              <a:chOff x="909206" y="933413"/>
              <a:chExt cx="2007719" cy="1286829"/>
            </a:xfrm>
          </p:grpSpPr>
          <p:sp>
            <p:nvSpPr>
              <p:cNvPr id="484" name="Google Shape;484;p47"/>
              <p:cNvSpPr/>
              <p:nvPr/>
            </p:nvSpPr>
            <p:spPr>
              <a:xfrm flipH="1">
                <a:off x="909206" y="1334284"/>
                <a:ext cx="359923" cy="885957"/>
              </a:xfrm>
              <a:custGeom>
                <a:avLst/>
                <a:gdLst/>
                <a:ahLst/>
                <a:cxnLst/>
                <a:rect l="l" t="t" r="r" b="b"/>
                <a:pathLst>
                  <a:path w="9486" h="23350" extrusionOk="0">
                    <a:moveTo>
                      <a:pt x="0" y="1"/>
                    </a:moveTo>
                    <a:lnTo>
                      <a:pt x="0" y="23349"/>
                    </a:lnTo>
                    <a:lnTo>
                      <a:pt x="9485" y="23349"/>
                    </a:lnTo>
                    <a:lnTo>
                      <a:pt x="9485" y="1"/>
                    </a:lnTo>
                    <a:close/>
                  </a:path>
                </a:pathLst>
              </a:custGeom>
              <a:solidFill>
                <a:srgbClr val="FFFFFF">
                  <a:alpha val="48460"/>
                </a:srgbClr>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7"/>
              <p:cNvSpPr/>
              <p:nvPr/>
            </p:nvSpPr>
            <p:spPr>
              <a:xfrm flipH="1">
                <a:off x="909236" y="933413"/>
                <a:ext cx="2007689" cy="400900"/>
              </a:xfrm>
              <a:custGeom>
                <a:avLst/>
                <a:gdLst/>
                <a:ahLst/>
                <a:cxnLst/>
                <a:rect l="l" t="t" r="r" b="b"/>
                <a:pathLst>
                  <a:path w="52914" h="10566" extrusionOk="0">
                    <a:moveTo>
                      <a:pt x="5487" y="1"/>
                    </a:moveTo>
                    <a:cubicBezTo>
                      <a:pt x="2569" y="1"/>
                      <a:pt x="1" y="2540"/>
                      <a:pt x="1" y="5459"/>
                    </a:cubicBezTo>
                    <a:cubicBezTo>
                      <a:pt x="1" y="8377"/>
                      <a:pt x="2569" y="10566"/>
                      <a:pt x="5487" y="10566"/>
                    </a:cubicBezTo>
                    <a:lnTo>
                      <a:pt x="52913" y="10566"/>
                    </a:lnTo>
                    <a:lnTo>
                      <a:pt x="42319" y="1"/>
                    </a:lnTo>
                    <a:close/>
                  </a:path>
                </a:pathLst>
              </a:cu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47"/>
            <p:cNvGrpSpPr/>
            <p:nvPr/>
          </p:nvGrpSpPr>
          <p:grpSpPr>
            <a:xfrm>
              <a:off x="2404848" y="994213"/>
              <a:ext cx="264603" cy="265288"/>
              <a:chOff x="-50523475" y="2316000"/>
              <a:chExt cx="299325" cy="300100"/>
            </a:xfrm>
          </p:grpSpPr>
          <p:sp>
            <p:nvSpPr>
              <p:cNvPr id="487" name="Google Shape;487;p4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9" name="Google Shape;489;p47"/>
          <p:cNvGrpSpPr/>
          <p:nvPr/>
        </p:nvGrpSpPr>
        <p:grpSpPr>
          <a:xfrm>
            <a:off x="4096506" y="2923238"/>
            <a:ext cx="2007719" cy="1286829"/>
            <a:chOff x="3695031" y="2923238"/>
            <a:chExt cx="2007719" cy="1286829"/>
          </a:xfrm>
        </p:grpSpPr>
        <p:grpSp>
          <p:nvGrpSpPr>
            <p:cNvPr id="490" name="Google Shape;490;p47"/>
            <p:cNvGrpSpPr/>
            <p:nvPr/>
          </p:nvGrpSpPr>
          <p:grpSpPr>
            <a:xfrm>
              <a:off x="3695031" y="2923238"/>
              <a:ext cx="2007719" cy="1286829"/>
              <a:chOff x="3695031" y="2923238"/>
              <a:chExt cx="2007719" cy="1286829"/>
            </a:xfrm>
          </p:grpSpPr>
          <p:sp>
            <p:nvSpPr>
              <p:cNvPr id="491" name="Google Shape;491;p47"/>
              <p:cNvSpPr/>
              <p:nvPr/>
            </p:nvSpPr>
            <p:spPr>
              <a:xfrm flipH="1">
                <a:off x="3695031" y="3324109"/>
                <a:ext cx="359923" cy="885957"/>
              </a:xfrm>
              <a:custGeom>
                <a:avLst/>
                <a:gdLst/>
                <a:ahLst/>
                <a:cxnLst/>
                <a:rect l="l" t="t" r="r" b="b"/>
                <a:pathLst>
                  <a:path w="9486" h="23350" extrusionOk="0">
                    <a:moveTo>
                      <a:pt x="0" y="1"/>
                    </a:moveTo>
                    <a:lnTo>
                      <a:pt x="0" y="23349"/>
                    </a:lnTo>
                    <a:lnTo>
                      <a:pt x="9485" y="23349"/>
                    </a:lnTo>
                    <a:lnTo>
                      <a:pt x="9485" y="1"/>
                    </a:lnTo>
                    <a:close/>
                  </a:path>
                </a:pathLst>
              </a:custGeom>
              <a:solidFill>
                <a:srgbClr val="FFFFFF">
                  <a:alpha val="48460"/>
                </a:srgbClr>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7"/>
              <p:cNvSpPr/>
              <p:nvPr/>
            </p:nvSpPr>
            <p:spPr>
              <a:xfrm flipH="1">
                <a:off x="3695061" y="2923238"/>
                <a:ext cx="2007689" cy="400900"/>
              </a:xfrm>
              <a:custGeom>
                <a:avLst/>
                <a:gdLst/>
                <a:ahLst/>
                <a:cxnLst/>
                <a:rect l="l" t="t" r="r" b="b"/>
                <a:pathLst>
                  <a:path w="52914" h="10566" extrusionOk="0">
                    <a:moveTo>
                      <a:pt x="5487" y="1"/>
                    </a:moveTo>
                    <a:cubicBezTo>
                      <a:pt x="2569" y="1"/>
                      <a:pt x="1" y="2540"/>
                      <a:pt x="1" y="5459"/>
                    </a:cubicBezTo>
                    <a:cubicBezTo>
                      <a:pt x="1" y="8377"/>
                      <a:pt x="2569" y="10566"/>
                      <a:pt x="5487" y="10566"/>
                    </a:cubicBezTo>
                    <a:lnTo>
                      <a:pt x="52913" y="10566"/>
                    </a:lnTo>
                    <a:lnTo>
                      <a:pt x="42319" y="1"/>
                    </a:lnTo>
                    <a:close/>
                  </a:path>
                </a:pathLst>
              </a:cu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47"/>
            <p:cNvGrpSpPr/>
            <p:nvPr/>
          </p:nvGrpSpPr>
          <p:grpSpPr>
            <a:xfrm>
              <a:off x="5190873" y="2993298"/>
              <a:ext cx="265288" cy="265996"/>
              <a:chOff x="-48633950" y="1972600"/>
              <a:chExt cx="300100" cy="300900"/>
            </a:xfrm>
          </p:grpSpPr>
          <p:sp>
            <p:nvSpPr>
              <p:cNvPr id="494" name="Google Shape;494;p4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 name="Google Shape;496;p47"/>
          <p:cNvGrpSpPr/>
          <p:nvPr/>
        </p:nvGrpSpPr>
        <p:grpSpPr>
          <a:xfrm>
            <a:off x="4096506" y="933413"/>
            <a:ext cx="2007719" cy="1286829"/>
            <a:chOff x="3695031" y="933413"/>
            <a:chExt cx="2007719" cy="1286829"/>
          </a:xfrm>
        </p:grpSpPr>
        <p:grpSp>
          <p:nvGrpSpPr>
            <p:cNvPr id="497" name="Google Shape;497;p47"/>
            <p:cNvGrpSpPr/>
            <p:nvPr/>
          </p:nvGrpSpPr>
          <p:grpSpPr>
            <a:xfrm>
              <a:off x="3695031" y="933413"/>
              <a:ext cx="2007719" cy="1286829"/>
              <a:chOff x="3695031" y="933413"/>
              <a:chExt cx="2007719" cy="1286829"/>
            </a:xfrm>
          </p:grpSpPr>
          <p:sp>
            <p:nvSpPr>
              <p:cNvPr id="498" name="Google Shape;498;p47"/>
              <p:cNvSpPr/>
              <p:nvPr/>
            </p:nvSpPr>
            <p:spPr>
              <a:xfrm flipH="1">
                <a:off x="3695031" y="1334284"/>
                <a:ext cx="359923" cy="885957"/>
              </a:xfrm>
              <a:custGeom>
                <a:avLst/>
                <a:gdLst/>
                <a:ahLst/>
                <a:cxnLst/>
                <a:rect l="l" t="t" r="r" b="b"/>
                <a:pathLst>
                  <a:path w="9486" h="23350" extrusionOk="0">
                    <a:moveTo>
                      <a:pt x="0" y="1"/>
                    </a:moveTo>
                    <a:lnTo>
                      <a:pt x="0" y="23349"/>
                    </a:lnTo>
                    <a:lnTo>
                      <a:pt x="9485" y="23349"/>
                    </a:lnTo>
                    <a:lnTo>
                      <a:pt x="9485" y="1"/>
                    </a:lnTo>
                    <a:close/>
                  </a:path>
                </a:pathLst>
              </a:custGeom>
              <a:solidFill>
                <a:srgbClr val="FFFFFF">
                  <a:alpha val="48460"/>
                </a:srgbClr>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7"/>
              <p:cNvSpPr/>
              <p:nvPr/>
            </p:nvSpPr>
            <p:spPr>
              <a:xfrm flipH="1">
                <a:off x="3695061" y="933413"/>
                <a:ext cx="2007689" cy="400900"/>
              </a:xfrm>
              <a:custGeom>
                <a:avLst/>
                <a:gdLst/>
                <a:ahLst/>
                <a:cxnLst/>
                <a:rect l="l" t="t" r="r" b="b"/>
                <a:pathLst>
                  <a:path w="52914" h="10566" extrusionOk="0">
                    <a:moveTo>
                      <a:pt x="5487" y="1"/>
                    </a:moveTo>
                    <a:cubicBezTo>
                      <a:pt x="2569" y="1"/>
                      <a:pt x="1" y="2540"/>
                      <a:pt x="1" y="5459"/>
                    </a:cubicBezTo>
                    <a:cubicBezTo>
                      <a:pt x="1" y="8377"/>
                      <a:pt x="2569" y="10566"/>
                      <a:pt x="5487" y="10566"/>
                    </a:cubicBezTo>
                    <a:lnTo>
                      <a:pt x="52913" y="10566"/>
                    </a:lnTo>
                    <a:lnTo>
                      <a:pt x="42319" y="1"/>
                    </a:lnTo>
                    <a:close/>
                  </a:path>
                </a:pathLst>
              </a:cu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 name="Google Shape;500;p47"/>
            <p:cNvGrpSpPr/>
            <p:nvPr/>
          </p:nvGrpSpPr>
          <p:grpSpPr>
            <a:xfrm>
              <a:off x="5190507" y="993869"/>
              <a:ext cx="265996" cy="265974"/>
              <a:chOff x="-44914800" y="2342000"/>
              <a:chExt cx="300900" cy="300875"/>
            </a:xfrm>
          </p:grpSpPr>
          <p:sp>
            <p:nvSpPr>
              <p:cNvPr id="501" name="Google Shape;501;p4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 name="Google Shape;504;p47"/>
          <p:cNvGrpSpPr/>
          <p:nvPr/>
        </p:nvGrpSpPr>
        <p:grpSpPr>
          <a:xfrm>
            <a:off x="1310681" y="2923238"/>
            <a:ext cx="2007719" cy="1286829"/>
            <a:chOff x="909206" y="2923238"/>
            <a:chExt cx="2007719" cy="1286829"/>
          </a:xfrm>
        </p:grpSpPr>
        <p:grpSp>
          <p:nvGrpSpPr>
            <p:cNvPr id="505" name="Google Shape;505;p47"/>
            <p:cNvGrpSpPr/>
            <p:nvPr/>
          </p:nvGrpSpPr>
          <p:grpSpPr>
            <a:xfrm>
              <a:off x="909206" y="2923238"/>
              <a:ext cx="2007719" cy="1286829"/>
              <a:chOff x="909206" y="2923238"/>
              <a:chExt cx="2007719" cy="1286829"/>
            </a:xfrm>
          </p:grpSpPr>
          <p:sp>
            <p:nvSpPr>
              <p:cNvPr id="506" name="Google Shape;506;p47"/>
              <p:cNvSpPr/>
              <p:nvPr/>
            </p:nvSpPr>
            <p:spPr>
              <a:xfrm flipH="1">
                <a:off x="909206" y="3324109"/>
                <a:ext cx="359923" cy="885957"/>
              </a:xfrm>
              <a:custGeom>
                <a:avLst/>
                <a:gdLst/>
                <a:ahLst/>
                <a:cxnLst/>
                <a:rect l="l" t="t" r="r" b="b"/>
                <a:pathLst>
                  <a:path w="9486" h="23350" extrusionOk="0">
                    <a:moveTo>
                      <a:pt x="0" y="1"/>
                    </a:moveTo>
                    <a:lnTo>
                      <a:pt x="0" y="23349"/>
                    </a:lnTo>
                    <a:lnTo>
                      <a:pt x="9485" y="23349"/>
                    </a:lnTo>
                    <a:lnTo>
                      <a:pt x="9485" y="1"/>
                    </a:lnTo>
                    <a:close/>
                  </a:path>
                </a:pathLst>
              </a:custGeom>
              <a:solidFill>
                <a:srgbClr val="FFFFFF">
                  <a:alpha val="48460"/>
                </a:srgbClr>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7"/>
              <p:cNvSpPr/>
              <p:nvPr/>
            </p:nvSpPr>
            <p:spPr>
              <a:xfrm flipH="1">
                <a:off x="909236" y="2923238"/>
                <a:ext cx="2007689" cy="400900"/>
              </a:xfrm>
              <a:custGeom>
                <a:avLst/>
                <a:gdLst/>
                <a:ahLst/>
                <a:cxnLst/>
                <a:rect l="l" t="t" r="r" b="b"/>
                <a:pathLst>
                  <a:path w="52914" h="10566" extrusionOk="0">
                    <a:moveTo>
                      <a:pt x="5487" y="1"/>
                    </a:moveTo>
                    <a:cubicBezTo>
                      <a:pt x="2569" y="1"/>
                      <a:pt x="1" y="2540"/>
                      <a:pt x="1" y="5459"/>
                    </a:cubicBezTo>
                    <a:cubicBezTo>
                      <a:pt x="1" y="8377"/>
                      <a:pt x="2569" y="10566"/>
                      <a:pt x="5487" y="10566"/>
                    </a:cubicBezTo>
                    <a:lnTo>
                      <a:pt x="52913" y="10566"/>
                    </a:lnTo>
                    <a:lnTo>
                      <a:pt x="42319" y="1"/>
                    </a:lnTo>
                    <a:close/>
                  </a:path>
                </a:pathLst>
              </a:cu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 name="Google Shape;508;p47"/>
            <p:cNvSpPr/>
            <p:nvPr/>
          </p:nvSpPr>
          <p:spPr>
            <a:xfrm>
              <a:off x="2403150" y="2993653"/>
              <a:ext cx="265996" cy="265288"/>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 name="Google Shape;509;p47"/>
          <p:cNvSpPr txBox="1">
            <a:spLocks noGrp="1"/>
          </p:cNvSpPr>
          <p:nvPr>
            <p:ph type="subTitle" idx="4294967295"/>
          </p:nvPr>
        </p:nvSpPr>
        <p:spPr>
          <a:xfrm flipH="1">
            <a:off x="1811150" y="884275"/>
            <a:ext cx="925500" cy="3654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s-ES" sz="1800">
                <a:solidFill>
                  <a:srgbClr val="FFFFFF"/>
                </a:solidFill>
                <a:latin typeface="Squada One"/>
                <a:ea typeface="Squada One"/>
                <a:cs typeface="Squada One"/>
                <a:sym typeface="Squada One"/>
              </a:rPr>
              <a:t>MERCURY</a:t>
            </a:r>
            <a:endParaRPr sz="1800">
              <a:solidFill>
                <a:srgbClr val="FFFFFF"/>
              </a:solidFill>
              <a:latin typeface="Squada One"/>
              <a:ea typeface="Squada One"/>
              <a:cs typeface="Squada One"/>
              <a:sym typeface="Squada One"/>
            </a:endParaRPr>
          </a:p>
        </p:txBody>
      </p:sp>
      <p:sp>
        <p:nvSpPr>
          <p:cNvPr id="510" name="Google Shape;510;p47"/>
          <p:cNvSpPr txBox="1">
            <a:spLocks noGrp="1"/>
          </p:cNvSpPr>
          <p:nvPr>
            <p:ph type="subTitle" idx="4294967295"/>
          </p:nvPr>
        </p:nvSpPr>
        <p:spPr>
          <a:xfrm flipH="1">
            <a:off x="4599549" y="950250"/>
            <a:ext cx="783600" cy="3099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s-ES" sz="1800">
                <a:solidFill>
                  <a:srgbClr val="FFFFFF"/>
                </a:solidFill>
                <a:latin typeface="Squada One"/>
                <a:ea typeface="Squada One"/>
                <a:cs typeface="Squada One"/>
                <a:sym typeface="Squada One"/>
              </a:rPr>
              <a:t>VENUS</a:t>
            </a:r>
            <a:endParaRPr sz="1800">
              <a:solidFill>
                <a:srgbClr val="FFFFFF"/>
              </a:solidFill>
              <a:latin typeface="Squada One"/>
              <a:ea typeface="Squada One"/>
              <a:cs typeface="Squada One"/>
              <a:sym typeface="Squada One"/>
            </a:endParaRPr>
          </a:p>
        </p:txBody>
      </p:sp>
      <p:sp>
        <p:nvSpPr>
          <p:cNvPr id="511" name="Google Shape;511;p47"/>
          <p:cNvSpPr txBox="1">
            <a:spLocks noGrp="1"/>
          </p:cNvSpPr>
          <p:nvPr>
            <p:ph type="subTitle" idx="4294967295"/>
          </p:nvPr>
        </p:nvSpPr>
        <p:spPr>
          <a:xfrm flipH="1">
            <a:off x="1811150" y="2894163"/>
            <a:ext cx="925500" cy="3654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s-ES" sz="1800">
                <a:solidFill>
                  <a:srgbClr val="FFFFFF"/>
                </a:solidFill>
                <a:latin typeface="Squada One"/>
                <a:ea typeface="Squada One"/>
                <a:cs typeface="Squada One"/>
                <a:sym typeface="Squada One"/>
              </a:rPr>
              <a:t>SATURN</a:t>
            </a:r>
            <a:endParaRPr sz="1800">
              <a:solidFill>
                <a:srgbClr val="FFFFFF"/>
              </a:solidFill>
              <a:latin typeface="Squada One"/>
              <a:ea typeface="Squada One"/>
              <a:cs typeface="Squada One"/>
              <a:sym typeface="Squada One"/>
            </a:endParaRPr>
          </a:p>
        </p:txBody>
      </p:sp>
      <p:sp>
        <p:nvSpPr>
          <p:cNvPr id="512" name="Google Shape;512;p47"/>
          <p:cNvSpPr txBox="1">
            <a:spLocks noGrp="1"/>
          </p:cNvSpPr>
          <p:nvPr>
            <p:ph type="subTitle" idx="4294967295"/>
          </p:nvPr>
        </p:nvSpPr>
        <p:spPr>
          <a:xfrm flipH="1">
            <a:off x="4599549" y="2960138"/>
            <a:ext cx="783600" cy="309900"/>
          </a:xfrm>
          <a:prstGeom prst="rect">
            <a:avLst/>
          </a:prstGeom>
        </p:spPr>
        <p:txBody>
          <a:bodyPr spcFirstLastPara="1" wrap="square" lIns="68575" tIns="34275" rIns="68575" bIns="34275" anchor="ctr" anchorCtr="0">
            <a:noAutofit/>
          </a:bodyPr>
          <a:lstStyle/>
          <a:p>
            <a:pPr marL="0" lvl="0" indent="0" algn="l" rtl="0">
              <a:spcBef>
                <a:spcPts val="800"/>
              </a:spcBef>
              <a:spcAft>
                <a:spcPts val="0"/>
              </a:spcAft>
              <a:buNone/>
            </a:pPr>
            <a:r>
              <a:rPr lang="es-ES" sz="1800">
                <a:solidFill>
                  <a:srgbClr val="FFFFFF"/>
                </a:solidFill>
                <a:latin typeface="Squada One"/>
                <a:ea typeface="Squada One"/>
                <a:cs typeface="Squada One"/>
                <a:sym typeface="Squada One"/>
              </a:rPr>
              <a:t>JUPITER</a:t>
            </a:r>
            <a:endParaRPr sz="1800">
              <a:solidFill>
                <a:srgbClr val="FFFFFF"/>
              </a:solidFill>
              <a:latin typeface="Squada One"/>
              <a:ea typeface="Squada One"/>
              <a:cs typeface="Squada One"/>
              <a:sym typeface="Squada One"/>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48"/>
          <p:cNvSpPr txBox="1">
            <a:spLocks noGrp="1"/>
          </p:cNvSpPr>
          <p:nvPr>
            <p:ph type="ctrTitle"/>
          </p:nvPr>
        </p:nvSpPr>
        <p:spPr>
          <a:xfrm flipH="1">
            <a:off x="834325" y="827975"/>
            <a:ext cx="2139900" cy="34839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1800"/>
              <a:buFont typeface="Nunito Sans Black"/>
              <a:buNone/>
            </a:pPr>
            <a:r>
              <a:rPr lang="es-ES" b="0">
                <a:solidFill>
                  <a:srgbClr val="FFFFFF"/>
                </a:solidFill>
              </a:rPr>
              <a:t>INFOGRAPHICS MAKE YOUR IDEA UNDERSTA</a:t>
            </a:r>
            <a:r>
              <a:rPr lang="es-ES"/>
              <a:t>NDA</a:t>
            </a:r>
            <a:r>
              <a:rPr lang="es-ES" b="0">
                <a:solidFill>
                  <a:srgbClr val="FFFFFF"/>
                </a:solidFill>
              </a:rPr>
              <a:t>BLE…</a:t>
            </a:r>
            <a:endParaRPr b="0">
              <a:solidFill>
                <a:srgbClr val="FFFFFF"/>
              </a:solidFill>
            </a:endParaRPr>
          </a:p>
        </p:txBody>
      </p:sp>
      <p:sp>
        <p:nvSpPr>
          <p:cNvPr id="518" name="Google Shape;518;p48"/>
          <p:cNvSpPr/>
          <p:nvPr/>
        </p:nvSpPr>
        <p:spPr>
          <a:xfrm>
            <a:off x="4376964" y="2239728"/>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nvGrpSpPr>
          <p:cNvPr id="519" name="Google Shape;519;p48"/>
          <p:cNvGrpSpPr/>
          <p:nvPr/>
        </p:nvGrpSpPr>
        <p:grpSpPr>
          <a:xfrm>
            <a:off x="4769006" y="2582900"/>
            <a:ext cx="204612" cy="285333"/>
            <a:chOff x="-63987100" y="2646800"/>
            <a:chExt cx="227625" cy="317425"/>
          </a:xfrm>
        </p:grpSpPr>
        <p:sp>
          <p:nvSpPr>
            <p:cNvPr id="520" name="Google Shape;520;p4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22" name="Google Shape;522;p48"/>
          <p:cNvCxnSpPr/>
          <p:nvPr/>
        </p:nvCxnSpPr>
        <p:spPr>
          <a:xfrm rot="10800000">
            <a:off x="4860375" y="1728537"/>
            <a:ext cx="0" cy="511200"/>
          </a:xfrm>
          <a:prstGeom prst="straightConnector1">
            <a:avLst/>
          </a:prstGeom>
          <a:noFill/>
          <a:ln w="19050" cap="flat" cmpd="sng">
            <a:solidFill>
              <a:srgbClr val="FFFFFF"/>
            </a:solidFill>
            <a:prstDash val="solid"/>
            <a:round/>
            <a:headEnd type="none" w="med" len="med"/>
            <a:tailEnd type="none" w="med" len="med"/>
          </a:ln>
        </p:spPr>
      </p:cxnSp>
      <p:sp>
        <p:nvSpPr>
          <p:cNvPr id="523" name="Google Shape;523;p48"/>
          <p:cNvSpPr/>
          <p:nvPr/>
        </p:nvSpPr>
        <p:spPr>
          <a:xfrm>
            <a:off x="5698124" y="2229971"/>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nvGrpSpPr>
          <p:cNvPr id="524" name="Google Shape;524;p48"/>
          <p:cNvGrpSpPr/>
          <p:nvPr/>
        </p:nvGrpSpPr>
        <p:grpSpPr>
          <a:xfrm>
            <a:off x="6047070" y="2584234"/>
            <a:ext cx="286749" cy="282614"/>
            <a:chOff x="-64774725" y="1916550"/>
            <a:chExt cx="319000" cy="314400"/>
          </a:xfrm>
        </p:grpSpPr>
        <p:sp>
          <p:nvSpPr>
            <p:cNvPr id="525" name="Google Shape;525;p4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27" name="Google Shape;527;p48"/>
          <p:cNvCxnSpPr/>
          <p:nvPr/>
        </p:nvCxnSpPr>
        <p:spPr>
          <a:xfrm rot="10800000">
            <a:off x="6202163" y="1751756"/>
            <a:ext cx="0" cy="461700"/>
          </a:xfrm>
          <a:prstGeom prst="straightConnector1">
            <a:avLst/>
          </a:prstGeom>
          <a:noFill/>
          <a:ln w="19050" cap="flat" cmpd="sng">
            <a:solidFill>
              <a:srgbClr val="FFFFFF"/>
            </a:solidFill>
            <a:prstDash val="solid"/>
            <a:round/>
            <a:headEnd type="none" w="med" len="med"/>
            <a:tailEnd type="none" w="med" len="med"/>
          </a:ln>
        </p:spPr>
      </p:cxnSp>
      <p:sp>
        <p:nvSpPr>
          <p:cNvPr id="528" name="Google Shape;528;p48"/>
          <p:cNvSpPr txBox="1"/>
          <p:nvPr/>
        </p:nvSpPr>
        <p:spPr>
          <a:xfrm>
            <a:off x="2903575" y="4135125"/>
            <a:ext cx="2061000" cy="679200"/>
          </a:xfrm>
          <a:prstGeom prst="rect">
            <a:avLst/>
          </a:prstGeom>
          <a:noFill/>
          <a:ln>
            <a:noFill/>
          </a:ln>
        </p:spPr>
        <p:txBody>
          <a:bodyPr spcFirstLastPara="1" wrap="square" lIns="0" tIns="4775" rIns="0" bIns="0" anchor="t" anchorCtr="0">
            <a:noAutofit/>
          </a:bodyPr>
          <a:lstStyle/>
          <a:p>
            <a:pPr marL="0" marR="0" lvl="0" indent="0" algn="r" rtl="0">
              <a:lnSpc>
                <a:spcPct val="100000"/>
              </a:lnSpc>
              <a:spcBef>
                <a:spcPts val="0"/>
              </a:spcBef>
              <a:spcAft>
                <a:spcPts val="0"/>
              </a:spcAft>
              <a:buNone/>
            </a:pPr>
            <a:r>
              <a:rPr lang="es-ES" sz="1200">
                <a:solidFill>
                  <a:srgbClr val="FFFFFF"/>
                </a:solidFill>
                <a:latin typeface="Squada One"/>
                <a:ea typeface="Squada One"/>
                <a:cs typeface="Squada One"/>
                <a:sym typeface="Squada One"/>
              </a:rPr>
              <a:t>JUPITER</a:t>
            </a:r>
            <a:endParaRPr sz="1200">
              <a:solidFill>
                <a:srgbClr val="FFFFFF"/>
              </a:solidFill>
              <a:latin typeface="Squada One"/>
              <a:ea typeface="Squada One"/>
              <a:cs typeface="Squada One"/>
              <a:sym typeface="Squada One"/>
            </a:endParaRPr>
          </a:p>
          <a:p>
            <a:pPr marL="0" marR="0" lvl="0" indent="0" algn="r" rtl="0">
              <a:lnSpc>
                <a:spcPct val="100000"/>
              </a:lnSpc>
              <a:spcBef>
                <a:spcPts val="0"/>
              </a:spcBef>
              <a:spcAft>
                <a:spcPts val="0"/>
              </a:spcAft>
              <a:buNone/>
            </a:pPr>
            <a:r>
              <a:rPr lang="es-ES" sz="1000">
                <a:solidFill>
                  <a:srgbClr val="FFFFFF"/>
                </a:solidFill>
                <a:latin typeface="Roboto Slab Light"/>
                <a:ea typeface="Roboto Slab Light"/>
                <a:cs typeface="Roboto Slab Light"/>
                <a:sym typeface="Roboto Slab Light"/>
              </a:rPr>
              <a:t>It’s a gas giant and the biggest planet in our Solar System</a:t>
            </a:r>
            <a:endParaRPr sz="1000">
              <a:solidFill>
                <a:srgbClr val="FFFFFF"/>
              </a:solidFill>
              <a:latin typeface="Roboto Slab Light"/>
              <a:ea typeface="Roboto Slab Light"/>
              <a:cs typeface="Roboto Slab Light"/>
              <a:sym typeface="Roboto Slab Light"/>
            </a:endParaRPr>
          </a:p>
        </p:txBody>
      </p:sp>
      <p:sp>
        <p:nvSpPr>
          <p:cNvPr id="529" name="Google Shape;529;p48"/>
          <p:cNvSpPr txBox="1"/>
          <p:nvPr/>
        </p:nvSpPr>
        <p:spPr>
          <a:xfrm>
            <a:off x="4373675" y="609000"/>
            <a:ext cx="2312100" cy="4908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None/>
            </a:pPr>
            <a:r>
              <a:rPr lang="es-ES" sz="1200">
                <a:solidFill>
                  <a:srgbClr val="FFFFFF"/>
                </a:solidFill>
                <a:latin typeface="Squada One"/>
                <a:ea typeface="Squada One"/>
                <a:cs typeface="Squada One"/>
                <a:sym typeface="Squada One"/>
              </a:rPr>
              <a:t>VENUS</a:t>
            </a:r>
            <a:endParaRPr sz="1200">
              <a:solidFill>
                <a:srgbClr val="FFFFFF"/>
              </a:solidFill>
              <a:latin typeface="Squada One"/>
              <a:ea typeface="Squada One"/>
              <a:cs typeface="Squada One"/>
              <a:sym typeface="Squada One"/>
            </a:endParaRPr>
          </a:p>
          <a:p>
            <a:pPr marL="0" marR="0" lvl="0" indent="0" algn="ctr" rtl="0">
              <a:spcBef>
                <a:spcPts val="100"/>
              </a:spcBef>
              <a:spcAft>
                <a:spcPts val="0"/>
              </a:spcAft>
              <a:buNone/>
            </a:pPr>
            <a:r>
              <a:rPr lang="es-ES" sz="1000">
                <a:solidFill>
                  <a:srgbClr val="FFFFFF"/>
                </a:solidFill>
                <a:latin typeface="Roboto Slab Light"/>
                <a:ea typeface="Roboto Slab Light"/>
                <a:cs typeface="Roboto Slab Light"/>
                <a:sym typeface="Roboto Slab Light"/>
              </a:rPr>
              <a:t>Venus has a beautiful name, but it’s terribly hot, even hotter than Mercury</a:t>
            </a:r>
            <a:br>
              <a:rPr lang="es-ES" sz="1000">
                <a:solidFill>
                  <a:srgbClr val="FFFFFF"/>
                </a:solidFill>
                <a:latin typeface="Roboto Slab Light"/>
                <a:ea typeface="Roboto Slab Light"/>
                <a:cs typeface="Roboto Slab Light"/>
                <a:sym typeface="Roboto Slab Light"/>
              </a:rPr>
            </a:br>
            <a:endParaRPr sz="1000">
              <a:solidFill>
                <a:srgbClr val="FFFFFF"/>
              </a:solidFill>
              <a:latin typeface="Roboto Slab Light"/>
              <a:ea typeface="Roboto Slab Light"/>
              <a:cs typeface="Roboto Slab Light"/>
              <a:sym typeface="Roboto Slab Light"/>
            </a:endParaRPr>
          </a:p>
        </p:txBody>
      </p:sp>
      <p:sp>
        <p:nvSpPr>
          <p:cNvPr id="530" name="Google Shape;530;p48"/>
          <p:cNvSpPr txBox="1"/>
          <p:nvPr/>
        </p:nvSpPr>
        <p:spPr>
          <a:xfrm>
            <a:off x="6314450" y="1710525"/>
            <a:ext cx="1718400" cy="490800"/>
          </a:xfrm>
          <a:prstGeom prst="rect">
            <a:avLst/>
          </a:prstGeom>
          <a:noFill/>
          <a:ln>
            <a:noFill/>
          </a:ln>
        </p:spPr>
        <p:txBody>
          <a:bodyPr spcFirstLastPara="1" wrap="square" lIns="0" tIns="4775" rIns="0" bIns="0" anchor="t" anchorCtr="0">
            <a:noAutofit/>
          </a:bodyPr>
          <a:lstStyle/>
          <a:p>
            <a:pPr marL="0" marR="0" lvl="0" indent="0" algn="l" rtl="0">
              <a:lnSpc>
                <a:spcPct val="100000"/>
              </a:lnSpc>
              <a:spcBef>
                <a:spcPts val="0"/>
              </a:spcBef>
              <a:spcAft>
                <a:spcPts val="0"/>
              </a:spcAft>
              <a:buNone/>
            </a:pPr>
            <a:r>
              <a:rPr lang="es-ES" sz="1200">
                <a:solidFill>
                  <a:srgbClr val="FFFFFF"/>
                </a:solidFill>
                <a:latin typeface="Squada One"/>
                <a:ea typeface="Squada One"/>
                <a:cs typeface="Squada One"/>
                <a:sym typeface="Squada One"/>
              </a:rPr>
              <a:t>MERCURY</a:t>
            </a:r>
            <a:endParaRPr sz="1200">
              <a:solidFill>
                <a:srgbClr val="FFFFFF"/>
              </a:solidFill>
              <a:latin typeface="Squada One"/>
              <a:ea typeface="Squada One"/>
              <a:cs typeface="Squada One"/>
              <a:sym typeface="Squada One"/>
            </a:endParaRPr>
          </a:p>
          <a:p>
            <a:pPr marL="0" marR="0" lvl="0" indent="0" algn="l" rtl="0">
              <a:lnSpc>
                <a:spcPct val="100000"/>
              </a:lnSpc>
              <a:spcBef>
                <a:spcPts val="0"/>
              </a:spcBef>
              <a:spcAft>
                <a:spcPts val="0"/>
              </a:spcAft>
              <a:buNone/>
            </a:pPr>
            <a:r>
              <a:rPr lang="es-ES" sz="1000">
                <a:solidFill>
                  <a:srgbClr val="FFFFFF"/>
                </a:solidFill>
                <a:latin typeface="Roboto Slab Light"/>
                <a:ea typeface="Roboto Slab Light"/>
                <a:cs typeface="Roboto Slab Light"/>
                <a:sym typeface="Roboto Slab Light"/>
              </a:rPr>
              <a:t>Mercury is the closest planet to the Sun </a:t>
            </a:r>
            <a:endParaRPr sz="1000">
              <a:solidFill>
                <a:srgbClr val="FFFFFF"/>
              </a:solidFill>
              <a:latin typeface="Roboto Slab Light"/>
              <a:ea typeface="Roboto Slab Light"/>
              <a:cs typeface="Roboto Slab Light"/>
              <a:sym typeface="Roboto Slab Light"/>
            </a:endParaRPr>
          </a:p>
        </p:txBody>
      </p:sp>
      <p:sp>
        <p:nvSpPr>
          <p:cNvPr id="531" name="Google Shape;531;p48"/>
          <p:cNvSpPr txBox="1"/>
          <p:nvPr/>
        </p:nvSpPr>
        <p:spPr>
          <a:xfrm>
            <a:off x="6077423" y="4160377"/>
            <a:ext cx="1506900" cy="628800"/>
          </a:xfrm>
          <a:prstGeom prst="rect">
            <a:avLst/>
          </a:prstGeom>
          <a:noFill/>
          <a:ln>
            <a:noFill/>
          </a:ln>
        </p:spPr>
        <p:txBody>
          <a:bodyPr spcFirstLastPara="1" wrap="square" lIns="0" tIns="4775" rIns="0" bIns="0" anchor="t" anchorCtr="0">
            <a:noAutofit/>
          </a:bodyPr>
          <a:lstStyle/>
          <a:p>
            <a:pPr marL="0" marR="0" lvl="0" indent="0" algn="l" rtl="0">
              <a:lnSpc>
                <a:spcPct val="100000"/>
              </a:lnSpc>
              <a:spcBef>
                <a:spcPts val="0"/>
              </a:spcBef>
              <a:spcAft>
                <a:spcPts val="0"/>
              </a:spcAft>
              <a:buNone/>
            </a:pPr>
            <a:r>
              <a:rPr lang="es-ES" sz="1200">
                <a:solidFill>
                  <a:srgbClr val="FFFFFF"/>
                </a:solidFill>
                <a:latin typeface="Squada One"/>
                <a:ea typeface="Squada One"/>
                <a:cs typeface="Squada One"/>
                <a:sym typeface="Squada One"/>
              </a:rPr>
              <a:t>MARS</a:t>
            </a:r>
            <a:endParaRPr sz="1200">
              <a:solidFill>
                <a:srgbClr val="FFFFFF"/>
              </a:solidFill>
              <a:latin typeface="Squada One"/>
              <a:ea typeface="Squada One"/>
              <a:cs typeface="Squada One"/>
              <a:sym typeface="Squada One"/>
            </a:endParaRPr>
          </a:p>
          <a:p>
            <a:pPr marL="0" marR="0" lvl="0" indent="0" algn="l" rtl="0">
              <a:lnSpc>
                <a:spcPct val="100000"/>
              </a:lnSpc>
              <a:spcBef>
                <a:spcPts val="0"/>
              </a:spcBef>
              <a:spcAft>
                <a:spcPts val="0"/>
              </a:spcAft>
              <a:buNone/>
            </a:pPr>
            <a:r>
              <a:rPr lang="es-ES" sz="1000">
                <a:solidFill>
                  <a:srgbClr val="FFFFFF"/>
                </a:solidFill>
                <a:latin typeface="Roboto Slab Light"/>
                <a:ea typeface="Roboto Slab Light"/>
                <a:cs typeface="Roboto Slab Light"/>
                <a:sym typeface="Roboto Slab Light"/>
              </a:rPr>
              <a:t>Despite being red, Mars is a cold place, not hot</a:t>
            </a:r>
            <a:endParaRPr sz="1000">
              <a:solidFill>
                <a:srgbClr val="FFFFFF"/>
              </a:solidFill>
              <a:latin typeface="Roboto Slab Light"/>
              <a:ea typeface="Roboto Slab Light"/>
              <a:cs typeface="Roboto Slab Light"/>
              <a:sym typeface="Roboto Slab Light"/>
            </a:endParaRPr>
          </a:p>
        </p:txBody>
      </p:sp>
      <p:sp>
        <p:nvSpPr>
          <p:cNvPr id="532" name="Google Shape;532;p48"/>
          <p:cNvSpPr txBox="1"/>
          <p:nvPr/>
        </p:nvSpPr>
        <p:spPr>
          <a:xfrm>
            <a:off x="2825100" y="1710525"/>
            <a:ext cx="1893600" cy="399300"/>
          </a:xfrm>
          <a:prstGeom prst="rect">
            <a:avLst/>
          </a:prstGeom>
          <a:noFill/>
          <a:ln>
            <a:noFill/>
          </a:ln>
        </p:spPr>
        <p:txBody>
          <a:bodyPr spcFirstLastPara="1" wrap="square" lIns="0" tIns="4775" rIns="0" bIns="0" anchor="t" anchorCtr="0">
            <a:noAutofit/>
          </a:bodyPr>
          <a:lstStyle/>
          <a:p>
            <a:pPr marL="0" marR="0" lvl="0" indent="0" algn="r" rtl="0">
              <a:lnSpc>
                <a:spcPct val="100000"/>
              </a:lnSpc>
              <a:spcBef>
                <a:spcPts val="0"/>
              </a:spcBef>
              <a:spcAft>
                <a:spcPts val="0"/>
              </a:spcAft>
              <a:buNone/>
            </a:pPr>
            <a:r>
              <a:rPr lang="es-ES" sz="1200">
                <a:solidFill>
                  <a:srgbClr val="FFFFFF"/>
                </a:solidFill>
                <a:latin typeface="Squada One"/>
                <a:ea typeface="Squada One"/>
                <a:cs typeface="Squada One"/>
                <a:sym typeface="Squada One"/>
              </a:rPr>
              <a:t>NEPTUNE</a:t>
            </a:r>
            <a:endParaRPr sz="1200">
              <a:solidFill>
                <a:srgbClr val="FFFFFF"/>
              </a:solidFill>
              <a:latin typeface="Squada One"/>
              <a:ea typeface="Squada One"/>
              <a:cs typeface="Squada One"/>
              <a:sym typeface="Squada One"/>
            </a:endParaRPr>
          </a:p>
          <a:p>
            <a:pPr marL="0" marR="0" lvl="0" indent="0" algn="r" rtl="0">
              <a:lnSpc>
                <a:spcPct val="100000"/>
              </a:lnSpc>
              <a:spcBef>
                <a:spcPts val="0"/>
              </a:spcBef>
              <a:spcAft>
                <a:spcPts val="0"/>
              </a:spcAft>
              <a:buNone/>
            </a:pPr>
            <a:r>
              <a:rPr lang="es-ES" sz="1000">
                <a:solidFill>
                  <a:srgbClr val="FFFFFF"/>
                </a:solidFill>
                <a:latin typeface="Roboto Slab Light"/>
                <a:ea typeface="Roboto Slab Light"/>
                <a:cs typeface="Roboto Slab Light"/>
                <a:sym typeface="Roboto Slab Light"/>
              </a:rPr>
              <a:t>Neptune is the farthest planet from the Sun</a:t>
            </a:r>
            <a:endParaRPr sz="1000">
              <a:solidFill>
                <a:srgbClr val="FFFFFF"/>
              </a:solidFill>
              <a:latin typeface="Roboto Slab Light"/>
              <a:ea typeface="Roboto Slab Light"/>
              <a:cs typeface="Roboto Slab Light"/>
              <a:sym typeface="Roboto Slab Light"/>
            </a:endParaRPr>
          </a:p>
        </p:txBody>
      </p:sp>
      <p:sp>
        <p:nvSpPr>
          <p:cNvPr id="533" name="Google Shape;533;p48"/>
          <p:cNvSpPr/>
          <p:nvPr/>
        </p:nvSpPr>
        <p:spPr>
          <a:xfrm>
            <a:off x="4620902" y="3035840"/>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nvGrpSpPr>
          <p:cNvPr id="534" name="Google Shape;534;p48"/>
          <p:cNvGrpSpPr/>
          <p:nvPr/>
        </p:nvGrpSpPr>
        <p:grpSpPr>
          <a:xfrm>
            <a:off x="4955730" y="3387900"/>
            <a:ext cx="284637" cy="286052"/>
            <a:chOff x="-62150375" y="2664925"/>
            <a:chExt cx="316650" cy="318225"/>
          </a:xfrm>
        </p:grpSpPr>
        <p:sp>
          <p:nvSpPr>
            <p:cNvPr id="535" name="Google Shape;535;p4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39" name="Google Shape;539;p48"/>
          <p:cNvCxnSpPr/>
          <p:nvPr/>
        </p:nvCxnSpPr>
        <p:spPr>
          <a:xfrm rot="10800000">
            <a:off x="5114625" y="4023293"/>
            <a:ext cx="0" cy="511200"/>
          </a:xfrm>
          <a:prstGeom prst="straightConnector1">
            <a:avLst/>
          </a:prstGeom>
          <a:noFill/>
          <a:ln w="19050" cap="flat" cmpd="sng">
            <a:solidFill>
              <a:srgbClr val="FFFFFF"/>
            </a:solidFill>
            <a:prstDash val="solid"/>
            <a:round/>
            <a:headEnd type="none" w="med" len="med"/>
            <a:tailEnd type="none" w="med" len="med"/>
          </a:ln>
        </p:spPr>
      </p:cxnSp>
      <p:sp>
        <p:nvSpPr>
          <p:cNvPr id="540" name="Google Shape;540;p48"/>
          <p:cNvSpPr/>
          <p:nvPr/>
        </p:nvSpPr>
        <p:spPr>
          <a:xfrm>
            <a:off x="5022908" y="1714776"/>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nvGrpSpPr>
          <p:cNvPr id="541" name="Google Shape;541;p48"/>
          <p:cNvGrpSpPr/>
          <p:nvPr/>
        </p:nvGrpSpPr>
        <p:grpSpPr>
          <a:xfrm>
            <a:off x="5386322" y="2065967"/>
            <a:ext cx="286749" cy="286772"/>
            <a:chOff x="-63252250" y="1930850"/>
            <a:chExt cx="319000" cy="319025"/>
          </a:xfrm>
        </p:grpSpPr>
        <p:sp>
          <p:nvSpPr>
            <p:cNvPr id="542" name="Google Shape;542;p4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44" name="Google Shape;544;p48"/>
          <p:cNvCxnSpPr/>
          <p:nvPr/>
        </p:nvCxnSpPr>
        <p:spPr>
          <a:xfrm rot="10800000">
            <a:off x="5516634" y="1195043"/>
            <a:ext cx="0" cy="511200"/>
          </a:xfrm>
          <a:prstGeom prst="straightConnector1">
            <a:avLst/>
          </a:prstGeom>
          <a:noFill/>
          <a:ln w="19050" cap="flat" cmpd="sng">
            <a:solidFill>
              <a:srgbClr val="FFFFFF"/>
            </a:solidFill>
            <a:prstDash val="solid"/>
            <a:round/>
            <a:headEnd type="none" w="med" len="med"/>
            <a:tailEnd type="none" w="med" len="med"/>
          </a:ln>
        </p:spPr>
      </p:cxnSp>
      <p:sp>
        <p:nvSpPr>
          <p:cNvPr id="545" name="Google Shape;545;p48"/>
          <p:cNvSpPr/>
          <p:nvPr/>
        </p:nvSpPr>
        <p:spPr>
          <a:xfrm>
            <a:off x="5458092" y="3035840"/>
            <a:ext cx="987600" cy="987600"/>
          </a:xfrm>
          <a:prstGeom prst="ellipse">
            <a:avLst/>
          </a:prstGeom>
          <a:noFill/>
          <a:ln w="19050" cap="flat" cmpd="sng">
            <a:solidFill>
              <a:srgbClr val="FFFF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grpSp>
        <p:nvGrpSpPr>
          <p:cNvPr id="546" name="Google Shape;546;p48"/>
          <p:cNvGrpSpPr/>
          <p:nvPr/>
        </p:nvGrpSpPr>
        <p:grpSpPr>
          <a:xfrm>
            <a:off x="5809817" y="3388253"/>
            <a:ext cx="279670" cy="285333"/>
            <a:chOff x="-65129950" y="2646800"/>
            <a:chExt cx="311125" cy="317425"/>
          </a:xfrm>
        </p:grpSpPr>
        <p:sp>
          <p:nvSpPr>
            <p:cNvPr id="547" name="Google Shape;547;p4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49" name="Google Shape;549;p48"/>
          <p:cNvCxnSpPr/>
          <p:nvPr/>
        </p:nvCxnSpPr>
        <p:spPr>
          <a:xfrm rot="10800000">
            <a:off x="5951822" y="4023293"/>
            <a:ext cx="0" cy="511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49"/>
          <p:cNvSpPr txBox="1">
            <a:spLocks noGrp="1"/>
          </p:cNvSpPr>
          <p:nvPr>
            <p:ph type="ctrTitle"/>
          </p:nvPr>
        </p:nvSpPr>
        <p:spPr>
          <a:xfrm flipH="1">
            <a:off x="6053138" y="827965"/>
            <a:ext cx="2308500" cy="3483900"/>
          </a:xfrm>
          <a:prstGeom prst="rect">
            <a:avLst/>
          </a:prstGeom>
          <a:noFill/>
          <a:ln>
            <a:noFill/>
          </a:ln>
        </p:spPr>
        <p:txBody>
          <a:bodyPr spcFirstLastPara="1" wrap="square" lIns="68575" tIns="34275" rIns="68575" bIns="34275" anchor="ctr" anchorCtr="0">
            <a:noAutofit/>
          </a:bodyPr>
          <a:lstStyle/>
          <a:p>
            <a:pPr marL="0" lvl="0" indent="0" algn="r" rtl="0">
              <a:lnSpc>
                <a:spcPct val="90000"/>
              </a:lnSpc>
              <a:spcBef>
                <a:spcPts val="0"/>
              </a:spcBef>
              <a:spcAft>
                <a:spcPts val="0"/>
              </a:spcAft>
              <a:buClr>
                <a:schemeClr val="dk1"/>
              </a:buClr>
              <a:buSzPts val="1800"/>
              <a:buFont typeface="Nunito Sans Black"/>
              <a:buNone/>
            </a:pPr>
            <a:r>
              <a:rPr lang="es-ES"/>
              <a:t>…AND THE SAME GOES FOR TABLES</a:t>
            </a:r>
            <a:endParaRPr/>
          </a:p>
        </p:txBody>
      </p:sp>
      <p:graphicFrame>
        <p:nvGraphicFramePr>
          <p:cNvPr id="555" name="Google Shape;555;p49"/>
          <p:cNvGraphicFramePr/>
          <p:nvPr/>
        </p:nvGraphicFramePr>
        <p:xfrm>
          <a:off x="1087856" y="1546892"/>
          <a:ext cx="4595650" cy="2049775"/>
        </p:xfrm>
        <a:graphic>
          <a:graphicData uri="http://schemas.openxmlformats.org/drawingml/2006/table">
            <a:tbl>
              <a:tblPr>
                <a:noFill/>
                <a:tableStyleId>{77A36D3B-5995-4D15-B0ED-FA073AA61C88}</a:tableStyleId>
              </a:tblPr>
              <a:tblGrid>
                <a:gridCol w="831500">
                  <a:extLst>
                    <a:ext uri="{9D8B030D-6E8A-4147-A177-3AD203B41FA5}">
                      <a16:colId xmlns:a16="http://schemas.microsoft.com/office/drawing/2014/main" val="20000"/>
                    </a:ext>
                  </a:extLst>
                </a:gridCol>
                <a:gridCol w="1257350">
                  <a:extLst>
                    <a:ext uri="{9D8B030D-6E8A-4147-A177-3AD203B41FA5}">
                      <a16:colId xmlns:a16="http://schemas.microsoft.com/office/drawing/2014/main" val="20001"/>
                    </a:ext>
                  </a:extLst>
                </a:gridCol>
                <a:gridCol w="1253425">
                  <a:extLst>
                    <a:ext uri="{9D8B030D-6E8A-4147-A177-3AD203B41FA5}">
                      <a16:colId xmlns:a16="http://schemas.microsoft.com/office/drawing/2014/main" val="20002"/>
                    </a:ext>
                  </a:extLst>
                </a:gridCol>
                <a:gridCol w="1253375">
                  <a:extLst>
                    <a:ext uri="{9D8B030D-6E8A-4147-A177-3AD203B41FA5}">
                      <a16:colId xmlns:a16="http://schemas.microsoft.com/office/drawing/2014/main" val="20003"/>
                    </a:ext>
                  </a:extLst>
                </a:gridCol>
              </a:tblGrid>
              <a:tr h="497800">
                <a:tc>
                  <a:txBody>
                    <a:bodyPr/>
                    <a:lstStyle/>
                    <a:p>
                      <a:pPr marL="0" lvl="0" indent="0" algn="l" rtl="0">
                        <a:spcBef>
                          <a:spcPts val="0"/>
                        </a:spcBef>
                        <a:spcAft>
                          <a:spcPts val="0"/>
                        </a:spcAft>
                        <a:buNone/>
                      </a:pPr>
                      <a:endParaRPr sz="1400">
                        <a:solidFill>
                          <a:srgbClr val="4E48AB"/>
                        </a:solidFill>
                        <a:latin typeface="Ubuntu Light"/>
                        <a:ea typeface="Ubuntu Light"/>
                        <a:cs typeface="Ubuntu Light"/>
                        <a:sym typeface="Ubuntu Light"/>
                      </a:endParaRPr>
                    </a:p>
                  </a:txBody>
                  <a:tcPr marL="68575" marR="68575" marT="51425" marB="51425" anchor="ctr">
                    <a:lnL w="28575" cap="flat" cmpd="sng">
                      <a:solidFill>
                        <a:srgbClr val="FFFFFF">
                          <a:alpha val="0"/>
                        </a:srgbClr>
                      </a:solidFill>
                      <a:prstDash val="solid"/>
                      <a:round/>
                      <a:headEnd type="none" w="sm" len="sm"/>
                      <a:tailEnd type="none" w="sm" len="sm"/>
                    </a:lnL>
                    <a:lnR w="19050" cap="flat" cmpd="sng">
                      <a:solidFill>
                        <a:srgbClr val="FFFFFF"/>
                      </a:solidFill>
                      <a:prstDash val="solid"/>
                      <a:round/>
                      <a:headEnd type="none" w="sm" len="sm"/>
                      <a:tailEnd type="none" w="sm" len="sm"/>
                    </a:lnR>
                    <a:lnT w="28575" cap="flat" cmpd="sng">
                      <a:solidFill>
                        <a:srgbClr val="FFFFFF">
                          <a:alpha val="0"/>
                        </a:srgbClr>
                      </a:solidFill>
                      <a:prstDash val="solid"/>
                      <a:round/>
                      <a:headEnd type="none" w="sm" len="sm"/>
                      <a:tailEnd type="none" w="sm" len="sm"/>
                    </a:lnT>
                    <a:lnB w="1905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s-ES" sz="900">
                          <a:solidFill>
                            <a:srgbClr val="FFFFFF"/>
                          </a:solidFill>
                          <a:latin typeface="Squada One"/>
                          <a:ea typeface="Squada One"/>
                          <a:cs typeface="Squada One"/>
                          <a:sym typeface="Squada One"/>
                        </a:rPr>
                        <a:t>MASS</a:t>
                      </a:r>
                      <a:endParaRPr sz="900">
                        <a:solidFill>
                          <a:srgbClr val="FFFFFF"/>
                        </a:solidFill>
                        <a:latin typeface="Squada One"/>
                        <a:ea typeface="Squada One"/>
                        <a:cs typeface="Squada One"/>
                        <a:sym typeface="Squada One"/>
                      </a:endParaRPr>
                    </a:p>
                    <a:p>
                      <a:pPr marL="0" lvl="0" indent="0" algn="ctr" rtl="0">
                        <a:spcBef>
                          <a:spcPts val="0"/>
                        </a:spcBef>
                        <a:spcAft>
                          <a:spcPts val="0"/>
                        </a:spcAft>
                        <a:buNone/>
                      </a:pPr>
                      <a:r>
                        <a:rPr lang="es-ES" sz="700">
                          <a:solidFill>
                            <a:srgbClr val="FFFFFF"/>
                          </a:solidFill>
                          <a:latin typeface="Squada One"/>
                          <a:ea typeface="Squada One"/>
                          <a:cs typeface="Squada One"/>
                          <a:sym typeface="Squada One"/>
                        </a:rPr>
                        <a:t>(earths)</a:t>
                      </a:r>
                      <a:endParaRPr sz="700">
                        <a:solidFill>
                          <a:srgbClr val="FFFFFF"/>
                        </a:solidFill>
                        <a:latin typeface="Squada One"/>
                        <a:ea typeface="Squada One"/>
                        <a:cs typeface="Squada One"/>
                        <a:sym typeface="Squada One"/>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rgbClr val="FFFFFF">
                        <a:alpha val="40770"/>
                      </a:srgbClr>
                    </a:solidFill>
                  </a:tcPr>
                </a:tc>
                <a:tc>
                  <a:txBody>
                    <a:bodyPr/>
                    <a:lstStyle/>
                    <a:p>
                      <a:pPr marL="0" lvl="0" indent="0" algn="ctr" rtl="0">
                        <a:spcBef>
                          <a:spcPts val="0"/>
                        </a:spcBef>
                        <a:spcAft>
                          <a:spcPts val="0"/>
                        </a:spcAft>
                        <a:buClr>
                          <a:srgbClr val="000000"/>
                        </a:buClr>
                        <a:buSzPts val="800"/>
                        <a:buFont typeface="Arial"/>
                        <a:buNone/>
                      </a:pPr>
                      <a:r>
                        <a:rPr lang="es-ES" sz="900">
                          <a:solidFill>
                            <a:srgbClr val="FFFFFF"/>
                          </a:solidFill>
                          <a:latin typeface="Squada One"/>
                          <a:ea typeface="Squada One"/>
                          <a:cs typeface="Squada One"/>
                          <a:sym typeface="Squada One"/>
                        </a:rPr>
                        <a:t>DIAMETER</a:t>
                      </a:r>
                      <a:endParaRPr sz="900">
                        <a:solidFill>
                          <a:srgbClr val="FFFFFF"/>
                        </a:solidFill>
                        <a:latin typeface="Squada One"/>
                        <a:ea typeface="Squada One"/>
                        <a:cs typeface="Squada One"/>
                        <a:sym typeface="Squada One"/>
                      </a:endParaRPr>
                    </a:p>
                    <a:p>
                      <a:pPr marL="0" lvl="0" indent="0" algn="ctr" rtl="0">
                        <a:spcBef>
                          <a:spcPts val="0"/>
                        </a:spcBef>
                        <a:spcAft>
                          <a:spcPts val="0"/>
                        </a:spcAft>
                        <a:buNone/>
                      </a:pPr>
                      <a:r>
                        <a:rPr lang="es-ES" sz="700">
                          <a:solidFill>
                            <a:srgbClr val="FFFFFF"/>
                          </a:solidFill>
                          <a:latin typeface="Squada One"/>
                          <a:ea typeface="Squada One"/>
                          <a:cs typeface="Squada One"/>
                          <a:sym typeface="Squada One"/>
                        </a:rPr>
                        <a:t>(earths)</a:t>
                      </a:r>
                      <a:endParaRPr sz="900">
                        <a:solidFill>
                          <a:srgbClr val="FFFFFF"/>
                        </a:solidFill>
                        <a:latin typeface="Squada One"/>
                        <a:ea typeface="Squada One"/>
                        <a:cs typeface="Squada One"/>
                        <a:sym typeface="Squada One"/>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rgbClr val="FFFFFF">
                        <a:alpha val="40770"/>
                      </a:srgbClr>
                    </a:solidFill>
                  </a:tcPr>
                </a:tc>
                <a:tc>
                  <a:txBody>
                    <a:bodyPr/>
                    <a:lstStyle/>
                    <a:p>
                      <a:pPr marL="0" lvl="0" indent="0" algn="ctr" rtl="0">
                        <a:spcBef>
                          <a:spcPts val="0"/>
                        </a:spcBef>
                        <a:spcAft>
                          <a:spcPts val="0"/>
                        </a:spcAft>
                        <a:buClr>
                          <a:srgbClr val="000000"/>
                        </a:buClr>
                        <a:buSzPts val="800"/>
                        <a:buFont typeface="Arial"/>
                        <a:buNone/>
                      </a:pPr>
                      <a:r>
                        <a:rPr lang="es-ES" sz="900">
                          <a:solidFill>
                            <a:srgbClr val="FFFFFF"/>
                          </a:solidFill>
                          <a:latin typeface="Squada One"/>
                          <a:ea typeface="Squada One"/>
                          <a:cs typeface="Squada One"/>
                          <a:sym typeface="Squada One"/>
                        </a:rPr>
                        <a:t>SURFACE GRAVITY</a:t>
                      </a:r>
                      <a:endParaRPr sz="900">
                        <a:solidFill>
                          <a:srgbClr val="FFFFFF"/>
                        </a:solidFill>
                        <a:latin typeface="Squada One"/>
                        <a:ea typeface="Squada One"/>
                        <a:cs typeface="Squada One"/>
                        <a:sym typeface="Squada One"/>
                      </a:endParaRPr>
                    </a:p>
                    <a:p>
                      <a:pPr marL="0" lvl="0" indent="0" algn="ctr" rtl="0">
                        <a:spcBef>
                          <a:spcPts val="0"/>
                        </a:spcBef>
                        <a:spcAft>
                          <a:spcPts val="0"/>
                        </a:spcAft>
                        <a:buClr>
                          <a:srgbClr val="000000"/>
                        </a:buClr>
                        <a:buSzPts val="800"/>
                        <a:buFont typeface="Arial"/>
                        <a:buNone/>
                      </a:pPr>
                      <a:r>
                        <a:rPr lang="es-ES" sz="700">
                          <a:solidFill>
                            <a:srgbClr val="FFFFFF"/>
                          </a:solidFill>
                          <a:latin typeface="Squada One"/>
                          <a:ea typeface="Squada One"/>
                          <a:cs typeface="Squada One"/>
                          <a:sym typeface="Squada One"/>
                        </a:rPr>
                        <a:t>(earths)</a:t>
                      </a:r>
                      <a:endParaRPr sz="900">
                        <a:solidFill>
                          <a:srgbClr val="FFFFFF"/>
                        </a:solidFill>
                        <a:latin typeface="Squada One"/>
                        <a:ea typeface="Squada One"/>
                        <a:cs typeface="Squada One"/>
                        <a:sym typeface="Squada One"/>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rgbClr val="FFFFFF">
                        <a:alpha val="40770"/>
                      </a:srgbClr>
                    </a:solidFill>
                  </a:tcPr>
                </a:tc>
                <a:extLst>
                  <a:ext uri="{0D108BD9-81ED-4DB2-BD59-A6C34878D82A}">
                    <a16:rowId xmlns:a16="http://schemas.microsoft.com/office/drawing/2014/main" val="10000"/>
                  </a:ext>
                </a:extLst>
              </a:tr>
              <a:tr h="517325">
                <a:tc>
                  <a:txBody>
                    <a:bodyPr/>
                    <a:lstStyle/>
                    <a:p>
                      <a:pPr marL="0" lvl="0" indent="0" algn="ctr" rtl="0">
                        <a:spcBef>
                          <a:spcPts val="0"/>
                        </a:spcBef>
                        <a:spcAft>
                          <a:spcPts val="0"/>
                        </a:spcAft>
                        <a:buNone/>
                      </a:pPr>
                      <a:r>
                        <a:rPr lang="es-ES" sz="900">
                          <a:solidFill>
                            <a:srgbClr val="FFFFFF"/>
                          </a:solidFill>
                          <a:latin typeface="Squada One"/>
                          <a:ea typeface="Squada One"/>
                          <a:cs typeface="Squada One"/>
                          <a:sym typeface="Squada One"/>
                        </a:rPr>
                        <a:t>MERCURY</a:t>
                      </a:r>
                      <a:endParaRPr sz="900">
                        <a:solidFill>
                          <a:srgbClr val="FFFFFF"/>
                        </a:solidFill>
                        <a:latin typeface="Squada One"/>
                        <a:ea typeface="Squada One"/>
                        <a:cs typeface="Squada One"/>
                        <a:sym typeface="Squada One"/>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rgbClr val="FFFFFF">
                        <a:alpha val="46920"/>
                      </a:srgbClr>
                    </a:solidFill>
                  </a:tcPr>
                </a:tc>
                <a:tc>
                  <a:txBody>
                    <a:bodyPr/>
                    <a:lstStyle/>
                    <a:p>
                      <a:pPr marL="0" lvl="0" indent="0" algn="ctr" rtl="0">
                        <a:spcBef>
                          <a:spcPts val="0"/>
                        </a:spcBef>
                        <a:spcAft>
                          <a:spcPts val="0"/>
                        </a:spcAft>
                        <a:buNone/>
                      </a:pPr>
                      <a:r>
                        <a:rPr lang="es-ES" sz="900">
                          <a:solidFill>
                            <a:srgbClr val="FFFFFF"/>
                          </a:solidFill>
                          <a:latin typeface="Roboto Slab Light"/>
                          <a:ea typeface="Roboto Slab Light"/>
                          <a:cs typeface="Roboto Slab Light"/>
                          <a:sym typeface="Roboto Slab Light"/>
                        </a:rPr>
                        <a:t>0,06</a:t>
                      </a:r>
                      <a:endParaRPr sz="900">
                        <a:solidFill>
                          <a:srgbClr val="FFFFFF"/>
                        </a:solidFill>
                        <a:latin typeface="Roboto Slab Light"/>
                        <a:ea typeface="Roboto Slab Light"/>
                        <a:cs typeface="Roboto Slab Light"/>
                        <a:sym typeface="Roboto Slab Light"/>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s-ES" sz="900">
                          <a:solidFill>
                            <a:srgbClr val="FFFFFF"/>
                          </a:solidFill>
                          <a:latin typeface="Roboto Slab Light"/>
                          <a:ea typeface="Roboto Slab Light"/>
                          <a:cs typeface="Roboto Slab Light"/>
                          <a:sym typeface="Roboto Slab Light"/>
                        </a:rPr>
                        <a:t>0,38</a:t>
                      </a:r>
                      <a:endParaRPr sz="900">
                        <a:solidFill>
                          <a:srgbClr val="FFFFFF"/>
                        </a:solidFill>
                        <a:latin typeface="Roboto Slab Light"/>
                        <a:ea typeface="Roboto Slab Light"/>
                        <a:cs typeface="Roboto Slab Light"/>
                        <a:sym typeface="Roboto Slab Light"/>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s-ES" sz="900">
                          <a:solidFill>
                            <a:srgbClr val="FFFFFF"/>
                          </a:solidFill>
                          <a:latin typeface="Roboto Slab Light"/>
                          <a:ea typeface="Roboto Slab Light"/>
                          <a:cs typeface="Roboto Slab Light"/>
                          <a:sym typeface="Roboto Slab Light"/>
                        </a:rPr>
                        <a:t>0,38</a:t>
                      </a:r>
                      <a:endParaRPr sz="900">
                        <a:solidFill>
                          <a:srgbClr val="FFFFFF"/>
                        </a:solidFill>
                        <a:latin typeface="Roboto Slab Light"/>
                        <a:ea typeface="Roboto Slab Light"/>
                        <a:cs typeface="Roboto Slab Light"/>
                        <a:sym typeface="Roboto Slab Light"/>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517325">
                <a:tc>
                  <a:txBody>
                    <a:bodyPr/>
                    <a:lstStyle/>
                    <a:p>
                      <a:pPr marL="0" lvl="0" indent="0" algn="ctr" rtl="0">
                        <a:spcBef>
                          <a:spcPts val="0"/>
                        </a:spcBef>
                        <a:spcAft>
                          <a:spcPts val="0"/>
                        </a:spcAft>
                        <a:buNone/>
                      </a:pPr>
                      <a:r>
                        <a:rPr lang="es-ES" sz="900">
                          <a:solidFill>
                            <a:srgbClr val="FFFFFF"/>
                          </a:solidFill>
                          <a:latin typeface="Squada One"/>
                          <a:ea typeface="Squada One"/>
                          <a:cs typeface="Squada One"/>
                          <a:sym typeface="Squada One"/>
                        </a:rPr>
                        <a:t>MARS</a:t>
                      </a:r>
                      <a:endParaRPr sz="900">
                        <a:solidFill>
                          <a:srgbClr val="FFFFFF"/>
                        </a:solidFill>
                        <a:latin typeface="Squada One"/>
                        <a:ea typeface="Squada One"/>
                        <a:cs typeface="Squada One"/>
                        <a:sym typeface="Squada One"/>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rgbClr val="FFFFFF">
                        <a:alpha val="46920"/>
                      </a:srgbClr>
                    </a:solidFill>
                  </a:tcPr>
                </a:tc>
                <a:tc>
                  <a:txBody>
                    <a:bodyPr/>
                    <a:lstStyle/>
                    <a:p>
                      <a:pPr marL="0" lvl="0" indent="0" algn="ctr" rtl="0">
                        <a:spcBef>
                          <a:spcPts val="0"/>
                        </a:spcBef>
                        <a:spcAft>
                          <a:spcPts val="0"/>
                        </a:spcAft>
                        <a:buNone/>
                      </a:pPr>
                      <a:r>
                        <a:rPr lang="es-ES" sz="900">
                          <a:solidFill>
                            <a:srgbClr val="FFFFFF"/>
                          </a:solidFill>
                          <a:latin typeface="Roboto Slab Light"/>
                          <a:ea typeface="Roboto Slab Light"/>
                          <a:cs typeface="Roboto Slab Light"/>
                          <a:sym typeface="Roboto Slab Light"/>
                        </a:rPr>
                        <a:t>0,11</a:t>
                      </a:r>
                      <a:endParaRPr sz="900">
                        <a:solidFill>
                          <a:srgbClr val="FFFFFF"/>
                        </a:solidFill>
                        <a:latin typeface="Roboto Slab Light"/>
                        <a:ea typeface="Roboto Slab Light"/>
                        <a:cs typeface="Roboto Slab Light"/>
                        <a:sym typeface="Roboto Slab Light"/>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s-ES" sz="900">
                          <a:solidFill>
                            <a:srgbClr val="FFFFFF"/>
                          </a:solidFill>
                          <a:latin typeface="Roboto Slab Light"/>
                          <a:ea typeface="Roboto Slab Light"/>
                          <a:cs typeface="Roboto Slab Light"/>
                          <a:sym typeface="Roboto Slab Light"/>
                        </a:rPr>
                        <a:t>0,53</a:t>
                      </a:r>
                      <a:endParaRPr sz="900">
                        <a:solidFill>
                          <a:srgbClr val="FFFFFF"/>
                        </a:solidFill>
                        <a:latin typeface="Roboto Slab Light"/>
                        <a:ea typeface="Roboto Slab Light"/>
                        <a:cs typeface="Roboto Slab Light"/>
                        <a:sym typeface="Roboto Slab Light"/>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s-ES" sz="900">
                          <a:solidFill>
                            <a:srgbClr val="FFFFFF"/>
                          </a:solidFill>
                          <a:latin typeface="Roboto Slab Light"/>
                          <a:ea typeface="Roboto Slab Light"/>
                          <a:cs typeface="Roboto Slab Light"/>
                          <a:sym typeface="Roboto Slab Light"/>
                        </a:rPr>
                        <a:t>0,38</a:t>
                      </a:r>
                      <a:endParaRPr sz="900">
                        <a:solidFill>
                          <a:srgbClr val="FFFFFF"/>
                        </a:solidFill>
                        <a:latin typeface="Roboto Slab Light"/>
                        <a:ea typeface="Roboto Slab Light"/>
                        <a:cs typeface="Roboto Slab Light"/>
                        <a:sym typeface="Roboto Slab Light"/>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517325">
                <a:tc>
                  <a:txBody>
                    <a:bodyPr/>
                    <a:lstStyle/>
                    <a:p>
                      <a:pPr marL="0" lvl="0" indent="0" algn="ctr" rtl="0">
                        <a:spcBef>
                          <a:spcPts val="0"/>
                        </a:spcBef>
                        <a:spcAft>
                          <a:spcPts val="0"/>
                        </a:spcAft>
                        <a:buNone/>
                      </a:pPr>
                      <a:r>
                        <a:rPr lang="es-ES" sz="900">
                          <a:solidFill>
                            <a:srgbClr val="FFFFFF"/>
                          </a:solidFill>
                          <a:latin typeface="Squada One"/>
                          <a:ea typeface="Squada One"/>
                          <a:cs typeface="Squada One"/>
                          <a:sym typeface="Squada One"/>
                        </a:rPr>
                        <a:t>SATURN</a:t>
                      </a:r>
                      <a:endParaRPr sz="900">
                        <a:solidFill>
                          <a:srgbClr val="FFFFFF"/>
                        </a:solidFill>
                        <a:latin typeface="Squada One"/>
                        <a:ea typeface="Squada One"/>
                        <a:cs typeface="Squada One"/>
                        <a:sym typeface="Squada One"/>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solidFill>
                      <a:srgbClr val="FFFFFF">
                        <a:alpha val="46920"/>
                      </a:srgbClr>
                    </a:solidFill>
                  </a:tcPr>
                </a:tc>
                <a:tc>
                  <a:txBody>
                    <a:bodyPr/>
                    <a:lstStyle/>
                    <a:p>
                      <a:pPr marL="0" lvl="0" indent="0" algn="ctr" rtl="0">
                        <a:spcBef>
                          <a:spcPts val="0"/>
                        </a:spcBef>
                        <a:spcAft>
                          <a:spcPts val="0"/>
                        </a:spcAft>
                        <a:buNone/>
                      </a:pPr>
                      <a:r>
                        <a:rPr lang="es-ES" sz="900">
                          <a:solidFill>
                            <a:srgbClr val="FFFFFF"/>
                          </a:solidFill>
                          <a:latin typeface="Roboto Slab Light"/>
                          <a:ea typeface="Roboto Slab Light"/>
                          <a:cs typeface="Roboto Slab Light"/>
                          <a:sym typeface="Roboto Slab Light"/>
                        </a:rPr>
                        <a:t>95,2</a:t>
                      </a:r>
                      <a:endParaRPr sz="900">
                        <a:solidFill>
                          <a:srgbClr val="FFFFFF"/>
                        </a:solidFill>
                        <a:latin typeface="Roboto Slab Light"/>
                        <a:ea typeface="Roboto Slab Light"/>
                        <a:cs typeface="Roboto Slab Light"/>
                        <a:sym typeface="Roboto Slab Light"/>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s-ES" sz="900">
                          <a:solidFill>
                            <a:srgbClr val="FFFFFF"/>
                          </a:solidFill>
                          <a:latin typeface="Roboto Slab Light"/>
                          <a:ea typeface="Roboto Slab Light"/>
                          <a:cs typeface="Roboto Slab Light"/>
                          <a:sym typeface="Roboto Slab Light"/>
                        </a:rPr>
                        <a:t>9,4</a:t>
                      </a:r>
                      <a:endParaRPr sz="900">
                        <a:solidFill>
                          <a:srgbClr val="FFFFFF"/>
                        </a:solidFill>
                        <a:latin typeface="Roboto Slab Light"/>
                        <a:ea typeface="Roboto Slab Light"/>
                        <a:cs typeface="Roboto Slab Light"/>
                        <a:sym typeface="Roboto Slab Light"/>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s-ES" sz="900">
                          <a:solidFill>
                            <a:srgbClr val="FFFFFF"/>
                          </a:solidFill>
                          <a:latin typeface="Roboto Slab Light"/>
                          <a:ea typeface="Roboto Slab Light"/>
                          <a:cs typeface="Roboto Slab Light"/>
                          <a:sym typeface="Roboto Slab Light"/>
                        </a:rPr>
                        <a:t>1,16</a:t>
                      </a:r>
                      <a:endParaRPr sz="900">
                        <a:solidFill>
                          <a:srgbClr val="FFFFFF"/>
                        </a:solidFill>
                        <a:latin typeface="Roboto Slab Light"/>
                        <a:ea typeface="Roboto Slab Light"/>
                        <a:cs typeface="Roboto Slab Light"/>
                        <a:sym typeface="Roboto Slab Light"/>
                      </a:endParaRPr>
                    </a:p>
                  </a:txBody>
                  <a:tcPr marL="68575" marR="68575" marT="51425" marB="51425" anchor="ctr">
                    <a:lnL w="19050"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1905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53"/>
        <p:cNvGrpSpPr/>
        <p:nvPr/>
      </p:nvGrpSpPr>
      <p:grpSpPr>
        <a:xfrm>
          <a:off x="0" y="0"/>
          <a:ext cx="0" cy="0"/>
          <a:chOff x="0" y="0"/>
          <a:chExt cx="0" cy="0"/>
        </a:xfrm>
      </p:grpSpPr>
      <p:sp>
        <p:nvSpPr>
          <p:cNvPr id="354" name="Google Shape;354;p36"/>
          <p:cNvSpPr txBox="1">
            <a:spLocks noGrp="1"/>
          </p:cNvSpPr>
          <p:nvPr>
            <p:ph type="ctrTitle"/>
          </p:nvPr>
        </p:nvSpPr>
        <p:spPr>
          <a:xfrm>
            <a:off x="2817900" y="1954177"/>
            <a:ext cx="3508200" cy="464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n-ZA" dirty="0"/>
              <a:t>Introduction</a:t>
            </a:r>
            <a:endParaRPr b="0" dirty="0"/>
          </a:p>
        </p:txBody>
      </p:sp>
      <p:sp>
        <p:nvSpPr>
          <p:cNvPr id="355" name="Google Shape;355;p36"/>
          <p:cNvSpPr txBox="1">
            <a:spLocks noGrp="1"/>
          </p:cNvSpPr>
          <p:nvPr>
            <p:ph type="subTitle" idx="1"/>
          </p:nvPr>
        </p:nvSpPr>
        <p:spPr>
          <a:xfrm>
            <a:off x="2658140" y="2418578"/>
            <a:ext cx="3848986" cy="1654998"/>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ZA" dirty="0"/>
              <a:t>Our website serves as a comprehensive digital platform, providing vital information and resources, facilitated by a dedicated team , each playing a crucial role in delivering a seamless and enriching user experience.</a:t>
            </a:r>
            <a:endParaRPr lang="es-ES" dirty="0" err="1"/>
          </a:p>
        </p:txBody>
      </p:sp>
      <p:sp>
        <p:nvSpPr>
          <p:cNvPr id="356" name="Google Shape;356;p36"/>
          <p:cNvSpPr txBox="1">
            <a:spLocks noGrp="1"/>
          </p:cNvSpPr>
          <p:nvPr>
            <p:ph type="ctrTitle" idx="2"/>
          </p:nvPr>
        </p:nvSpPr>
        <p:spPr>
          <a:xfrm>
            <a:off x="2817979" y="1489777"/>
            <a:ext cx="3508199" cy="464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01</a:t>
            </a:r>
            <a:endParaRPr b="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56"/>
                                        </p:tgtEl>
                                        <p:attrNameLst>
                                          <p:attrName>style.visibility</p:attrName>
                                        </p:attrNameLst>
                                      </p:cBhvr>
                                      <p:to>
                                        <p:strVal val="visible"/>
                                      </p:to>
                                    </p:set>
                                    <p:anim calcmode="lin" valueType="num">
                                      <p:cBhvr additive="base">
                                        <p:cTn id="7" dur="500" fill="hold"/>
                                        <p:tgtEl>
                                          <p:spTgt spid="356"/>
                                        </p:tgtEl>
                                        <p:attrNameLst>
                                          <p:attrName>ppt_x</p:attrName>
                                        </p:attrNameLst>
                                      </p:cBhvr>
                                      <p:tavLst>
                                        <p:tav tm="0">
                                          <p:val>
                                            <p:strVal val="#ppt_x"/>
                                          </p:val>
                                        </p:tav>
                                        <p:tav tm="100000">
                                          <p:val>
                                            <p:strVal val="#ppt_x"/>
                                          </p:val>
                                        </p:tav>
                                      </p:tavLst>
                                    </p:anim>
                                    <p:anim calcmode="lin" valueType="num">
                                      <p:cBhvr additive="base">
                                        <p:cTn id="8" dur="500" fill="hold"/>
                                        <p:tgtEl>
                                          <p:spTgt spid="35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54"/>
                                        </p:tgtEl>
                                        <p:attrNameLst>
                                          <p:attrName>style.visibility</p:attrName>
                                        </p:attrNameLst>
                                      </p:cBhvr>
                                      <p:to>
                                        <p:strVal val="visible"/>
                                      </p:to>
                                    </p:set>
                                    <p:anim calcmode="lin" valueType="num">
                                      <p:cBhvr additive="base">
                                        <p:cTn id="13" dur="500" fill="hold"/>
                                        <p:tgtEl>
                                          <p:spTgt spid="354"/>
                                        </p:tgtEl>
                                        <p:attrNameLst>
                                          <p:attrName>ppt_x</p:attrName>
                                        </p:attrNameLst>
                                      </p:cBhvr>
                                      <p:tavLst>
                                        <p:tav tm="0">
                                          <p:val>
                                            <p:strVal val="#ppt_x"/>
                                          </p:val>
                                        </p:tav>
                                        <p:tav tm="100000">
                                          <p:val>
                                            <p:strVal val="#ppt_x"/>
                                          </p:val>
                                        </p:tav>
                                      </p:tavLst>
                                    </p:anim>
                                    <p:anim calcmode="lin" valueType="num">
                                      <p:cBhvr additive="base">
                                        <p:cTn id="14" dur="500" fill="hold"/>
                                        <p:tgtEl>
                                          <p:spTgt spid="35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55">
                                            <p:txEl>
                                              <p:pRg st="0" end="0"/>
                                            </p:txEl>
                                          </p:spTgt>
                                        </p:tgtEl>
                                        <p:attrNameLst>
                                          <p:attrName>style.visibility</p:attrName>
                                        </p:attrNameLst>
                                      </p:cBhvr>
                                      <p:to>
                                        <p:strVal val="visible"/>
                                      </p:to>
                                    </p:set>
                                    <p:anim calcmode="lin" valueType="num">
                                      <p:cBhvr additive="base">
                                        <p:cTn id="19" dur="500" fill="hold"/>
                                        <p:tgtEl>
                                          <p:spTgt spid="355">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5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4" grpId="0"/>
      <p:bldP spid="35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grpSp>
        <p:nvGrpSpPr>
          <p:cNvPr id="560" name="Google Shape;560;p50"/>
          <p:cNvGrpSpPr/>
          <p:nvPr/>
        </p:nvGrpSpPr>
        <p:grpSpPr>
          <a:xfrm>
            <a:off x="3266766" y="1320948"/>
            <a:ext cx="4111905" cy="2497944"/>
            <a:chOff x="2529950" y="4155175"/>
            <a:chExt cx="1137425" cy="690975"/>
          </a:xfrm>
        </p:grpSpPr>
        <p:sp>
          <p:nvSpPr>
            <p:cNvPr id="561" name="Google Shape;561;p50"/>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0"/>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0"/>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0"/>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0"/>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0"/>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0"/>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0"/>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0"/>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0"/>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0"/>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0"/>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0"/>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0"/>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0"/>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0"/>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0"/>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0"/>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0"/>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0"/>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0"/>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0"/>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0"/>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0"/>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0"/>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0"/>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0"/>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0"/>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0"/>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0"/>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0"/>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0"/>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0"/>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0"/>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0"/>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0"/>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0"/>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0"/>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0"/>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0"/>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0"/>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0"/>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0"/>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0"/>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0"/>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0"/>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0"/>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0"/>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0"/>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0"/>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0"/>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0"/>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0"/>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0"/>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0"/>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0"/>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0"/>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0"/>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0"/>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0"/>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0"/>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0"/>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0"/>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0"/>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0"/>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0"/>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0"/>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0"/>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0"/>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0"/>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0"/>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0"/>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0"/>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0"/>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0"/>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0"/>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0"/>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0"/>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0"/>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0"/>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0"/>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0"/>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0"/>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0"/>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0"/>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0"/>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0"/>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0"/>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0"/>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0"/>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0"/>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0"/>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0"/>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0"/>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0"/>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0"/>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0"/>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0"/>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0"/>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0"/>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0"/>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0"/>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0"/>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0"/>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0"/>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0"/>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0"/>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0"/>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0"/>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0"/>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0"/>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0"/>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0"/>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0"/>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0"/>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0"/>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0"/>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0"/>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0"/>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0"/>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0"/>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0"/>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0"/>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0"/>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0"/>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0"/>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0"/>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0"/>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0"/>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0"/>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0"/>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0"/>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0"/>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0"/>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0"/>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0"/>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0"/>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0"/>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0"/>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0"/>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0"/>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0"/>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0"/>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0"/>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0"/>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0"/>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0"/>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0"/>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0"/>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0"/>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0"/>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0"/>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0"/>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0"/>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0"/>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0"/>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0"/>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0"/>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0"/>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0"/>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0"/>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0"/>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0"/>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0"/>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0"/>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0"/>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0"/>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0"/>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0"/>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0"/>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0"/>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0"/>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0"/>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0"/>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0"/>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0"/>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0"/>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0"/>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0"/>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0"/>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0"/>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0"/>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0"/>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0"/>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0"/>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0"/>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0"/>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0"/>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0"/>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0"/>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0"/>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0"/>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0"/>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0"/>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0"/>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0"/>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0"/>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0"/>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0"/>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0"/>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0"/>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0"/>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0"/>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0"/>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0"/>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0"/>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0"/>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0"/>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0"/>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0"/>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0"/>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0"/>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0"/>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0"/>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0"/>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0"/>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0"/>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0"/>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0"/>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0"/>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0"/>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0"/>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0"/>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0"/>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0"/>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0"/>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0"/>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0"/>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0"/>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0"/>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0"/>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0"/>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0"/>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0"/>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0"/>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0"/>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0"/>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0"/>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0"/>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0"/>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0"/>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0"/>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0"/>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0"/>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0"/>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0"/>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0"/>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0"/>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0"/>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0"/>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0"/>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0"/>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0"/>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0"/>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0"/>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0"/>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0"/>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0"/>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0"/>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0"/>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0"/>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0"/>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0"/>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0"/>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0"/>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0"/>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0"/>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0"/>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0"/>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0"/>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0"/>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0"/>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0"/>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0"/>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0"/>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0"/>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0"/>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0"/>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0"/>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0"/>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0"/>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0"/>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0"/>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0"/>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0"/>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0"/>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0"/>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0"/>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0"/>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0"/>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0"/>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0"/>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0"/>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0"/>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0"/>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0"/>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0"/>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0"/>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0"/>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0"/>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0"/>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0"/>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0"/>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0"/>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0"/>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0"/>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0"/>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0"/>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0"/>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0"/>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0"/>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0"/>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0"/>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0"/>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0"/>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0"/>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0"/>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0"/>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0"/>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0"/>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0"/>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0"/>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0"/>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0"/>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0"/>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0"/>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0"/>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0"/>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0"/>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0"/>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0"/>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0"/>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0"/>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0"/>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0"/>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0"/>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0"/>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0"/>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0"/>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0"/>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0"/>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0"/>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0"/>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0"/>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0"/>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0"/>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0"/>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0"/>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0"/>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0"/>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0"/>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0"/>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0"/>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0"/>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0"/>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0"/>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0"/>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0"/>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0"/>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0"/>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0"/>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0"/>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0"/>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0"/>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0"/>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0"/>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0"/>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0"/>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0"/>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0"/>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0"/>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0"/>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0"/>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0"/>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0"/>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0"/>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0"/>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0"/>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0"/>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0"/>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0"/>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0"/>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0"/>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0"/>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0"/>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0"/>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0"/>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0"/>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0"/>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0"/>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0"/>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0"/>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0"/>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0"/>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0"/>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0"/>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0"/>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0"/>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0"/>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0"/>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0"/>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0"/>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0"/>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0"/>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0"/>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0"/>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0"/>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0"/>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0"/>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0"/>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0"/>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0"/>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0"/>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0"/>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0"/>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0"/>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0"/>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0"/>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0"/>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0"/>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0"/>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0"/>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0"/>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0"/>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0"/>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0"/>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0"/>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0"/>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0"/>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0"/>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0"/>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0"/>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0"/>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0"/>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0"/>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0"/>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0"/>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0"/>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0"/>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0"/>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0"/>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0"/>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0"/>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0"/>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0"/>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0"/>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0"/>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0"/>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0"/>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0"/>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0"/>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0"/>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0"/>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0"/>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0"/>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0"/>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0"/>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0"/>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0"/>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0"/>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0"/>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0"/>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0"/>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0"/>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0"/>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0"/>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0"/>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0"/>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0"/>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0"/>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0"/>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0"/>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0"/>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0"/>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0"/>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0"/>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0"/>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0"/>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0"/>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0"/>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0"/>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0"/>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0"/>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0"/>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0"/>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0"/>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0"/>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0"/>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0"/>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0"/>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0"/>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0"/>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0"/>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0"/>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0"/>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0"/>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0"/>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0"/>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0"/>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0"/>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0"/>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0"/>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0"/>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0"/>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0"/>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0"/>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0"/>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0"/>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0"/>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0"/>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0"/>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0"/>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0"/>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0"/>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0"/>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0"/>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0"/>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0"/>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0"/>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0"/>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0"/>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0"/>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0"/>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0"/>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0"/>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0"/>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0"/>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0"/>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0"/>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0"/>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0"/>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0"/>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0"/>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0"/>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0"/>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0"/>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0"/>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0"/>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0"/>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0"/>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0"/>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0"/>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0"/>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0"/>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0"/>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0"/>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0"/>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0"/>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0"/>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0"/>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0"/>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0"/>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0"/>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0"/>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0"/>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0"/>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0"/>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0"/>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0"/>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0"/>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0"/>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0"/>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0"/>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0"/>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0"/>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0"/>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0"/>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0"/>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0"/>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0"/>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0"/>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0"/>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0"/>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0"/>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0"/>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0"/>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0"/>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0"/>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0"/>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0"/>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0"/>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0"/>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0"/>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0"/>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0"/>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0"/>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0"/>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0"/>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0"/>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0"/>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0"/>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0"/>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0"/>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0"/>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0"/>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0"/>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0"/>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0"/>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0"/>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0"/>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0"/>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0"/>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0"/>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0"/>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0"/>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0"/>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0"/>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0"/>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0"/>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0"/>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0"/>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0"/>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0"/>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0"/>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0"/>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0"/>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0"/>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0"/>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0"/>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0"/>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0"/>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0"/>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0"/>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0"/>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0"/>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0"/>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0"/>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0"/>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0"/>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0"/>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0"/>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0"/>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0"/>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0"/>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0"/>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0"/>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0"/>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0"/>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0"/>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0"/>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0"/>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0"/>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0"/>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0"/>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0"/>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0"/>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0"/>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0"/>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0"/>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0"/>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0"/>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0"/>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0"/>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0"/>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0"/>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0"/>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0"/>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0"/>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0"/>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0"/>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0"/>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0"/>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0"/>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0"/>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0"/>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0"/>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0"/>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0"/>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0"/>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0"/>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0"/>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0"/>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0"/>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0"/>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0"/>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0"/>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0"/>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0"/>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0"/>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0"/>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0"/>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0"/>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0"/>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0"/>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0"/>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0"/>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0"/>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0"/>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0"/>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0"/>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0"/>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0"/>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0"/>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0"/>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0"/>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0"/>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0"/>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0"/>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0"/>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0"/>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0"/>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0"/>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0"/>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0"/>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0"/>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0"/>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0"/>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0"/>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0"/>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0"/>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0"/>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0"/>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0"/>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0"/>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0"/>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0"/>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0"/>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0"/>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0"/>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0"/>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0"/>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0"/>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0"/>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0"/>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0"/>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0"/>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0"/>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0"/>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0"/>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0"/>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0"/>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0"/>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0"/>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0"/>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0"/>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0"/>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0"/>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0"/>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0"/>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0"/>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0"/>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0"/>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0"/>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0"/>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0"/>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0"/>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0"/>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0"/>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0"/>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0"/>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0"/>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0"/>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0"/>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0"/>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0"/>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0"/>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0"/>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0"/>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0"/>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0"/>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0"/>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0"/>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0"/>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0"/>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0"/>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0"/>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0"/>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0"/>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0"/>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0"/>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0"/>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0"/>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0"/>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0"/>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0"/>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0"/>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0"/>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0"/>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0"/>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0"/>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0"/>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0"/>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0"/>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0"/>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0"/>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0"/>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0"/>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0"/>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0"/>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0"/>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0"/>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0"/>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0"/>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0"/>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0"/>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0"/>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0"/>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0"/>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0"/>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0"/>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0"/>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0"/>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0"/>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0"/>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0"/>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0"/>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0"/>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0"/>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0"/>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0"/>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0"/>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0"/>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0"/>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0"/>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0"/>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0"/>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0"/>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0"/>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0"/>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0"/>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0"/>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0"/>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0"/>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0"/>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0"/>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0"/>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0"/>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0"/>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0"/>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0"/>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0"/>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0"/>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0"/>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0"/>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0"/>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0"/>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0"/>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0"/>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0"/>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0"/>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0"/>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0"/>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0"/>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0"/>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0"/>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0"/>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0"/>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0"/>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0"/>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0"/>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0"/>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0"/>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0"/>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0"/>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0"/>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0"/>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0"/>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0"/>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0"/>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0"/>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0"/>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0"/>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0"/>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0"/>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0"/>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0"/>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0"/>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0"/>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0"/>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0"/>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0"/>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0"/>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0"/>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0"/>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0"/>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0"/>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0"/>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0"/>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0"/>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4" name="Google Shape;1514;p50"/>
          <p:cNvSpPr txBox="1">
            <a:spLocks noGrp="1"/>
          </p:cNvSpPr>
          <p:nvPr>
            <p:ph type="ctrTitle"/>
          </p:nvPr>
        </p:nvSpPr>
        <p:spPr>
          <a:xfrm flipH="1">
            <a:off x="834248" y="827965"/>
            <a:ext cx="2308500" cy="34839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1800"/>
              <a:buFont typeface="Nunito Sans Black"/>
              <a:buNone/>
            </a:pPr>
            <a:r>
              <a:rPr lang="es-ES" b="0"/>
              <a:t>THIS IS A MAP</a:t>
            </a:r>
            <a:endParaRPr b="0"/>
          </a:p>
        </p:txBody>
      </p:sp>
      <p:sp>
        <p:nvSpPr>
          <p:cNvPr id="1515" name="Google Shape;1515;p50"/>
          <p:cNvSpPr txBox="1"/>
          <p:nvPr/>
        </p:nvSpPr>
        <p:spPr>
          <a:xfrm>
            <a:off x="2482675" y="3961175"/>
            <a:ext cx="1973100" cy="558000"/>
          </a:xfrm>
          <a:prstGeom prst="rect">
            <a:avLst/>
          </a:prstGeom>
          <a:noFill/>
          <a:ln>
            <a:noFill/>
          </a:ln>
        </p:spPr>
        <p:txBody>
          <a:bodyPr spcFirstLastPara="1" wrap="square" lIns="0" tIns="4775" rIns="0" bIns="0" anchor="t" anchorCtr="0">
            <a:noAutofit/>
          </a:bodyPr>
          <a:lstStyle/>
          <a:p>
            <a:pPr marL="0" marR="0" lvl="0" indent="0" algn="r" rtl="0">
              <a:lnSpc>
                <a:spcPct val="100000"/>
              </a:lnSpc>
              <a:spcBef>
                <a:spcPts val="0"/>
              </a:spcBef>
              <a:spcAft>
                <a:spcPts val="0"/>
              </a:spcAft>
              <a:buNone/>
            </a:pPr>
            <a:r>
              <a:rPr lang="es-ES" sz="1200" dirty="0">
                <a:solidFill>
                  <a:srgbClr val="FFFFFF"/>
                </a:solidFill>
                <a:latin typeface="Squada One"/>
                <a:ea typeface="Squada One"/>
                <a:cs typeface="Squada One"/>
                <a:sym typeface="Squada One"/>
              </a:rPr>
              <a:t>JUPITER</a:t>
            </a:r>
            <a:endParaRPr sz="1200" dirty="0">
              <a:solidFill>
                <a:srgbClr val="FFFFFF"/>
              </a:solidFill>
              <a:latin typeface="Squada One"/>
              <a:ea typeface="Squada One"/>
              <a:cs typeface="Squada One"/>
              <a:sym typeface="Squada One"/>
            </a:endParaRPr>
          </a:p>
          <a:p>
            <a:pPr marL="0" marR="0" lvl="0" indent="0" algn="r" rtl="0">
              <a:lnSpc>
                <a:spcPct val="100000"/>
              </a:lnSpc>
              <a:spcBef>
                <a:spcPts val="0"/>
              </a:spcBef>
              <a:spcAft>
                <a:spcPts val="0"/>
              </a:spcAft>
              <a:buNone/>
            </a:pPr>
            <a:r>
              <a:rPr lang="es-ES" sz="1000" dirty="0" err="1">
                <a:solidFill>
                  <a:srgbClr val="FFFFFF"/>
                </a:solidFill>
                <a:latin typeface="Roboto Slab Light"/>
                <a:ea typeface="Roboto Slab Light"/>
                <a:cs typeface="Roboto Slab Light"/>
                <a:sym typeface="Roboto Slab Light"/>
              </a:rPr>
              <a:t>It’s</a:t>
            </a:r>
            <a:r>
              <a:rPr lang="es-ES" sz="1000" dirty="0">
                <a:solidFill>
                  <a:srgbClr val="FFFFFF"/>
                </a:solidFill>
                <a:latin typeface="Roboto Slab Light"/>
                <a:ea typeface="Roboto Slab Light"/>
                <a:cs typeface="Roboto Slab Light"/>
                <a:sym typeface="Roboto Slab Light"/>
              </a:rPr>
              <a:t> a gas </a:t>
            </a:r>
            <a:r>
              <a:rPr lang="es-ES" sz="1000" dirty="0" err="1">
                <a:solidFill>
                  <a:srgbClr val="FFFFFF"/>
                </a:solidFill>
                <a:latin typeface="Roboto Slab Light"/>
                <a:ea typeface="Roboto Slab Light"/>
                <a:cs typeface="Roboto Slab Light"/>
                <a:sym typeface="Roboto Slab Light"/>
              </a:rPr>
              <a:t>giant</a:t>
            </a:r>
            <a:r>
              <a:rPr lang="es-ES" sz="1000" dirty="0">
                <a:solidFill>
                  <a:srgbClr val="FFFFFF"/>
                </a:solidFill>
                <a:latin typeface="Roboto Slab Light"/>
                <a:ea typeface="Roboto Slab Light"/>
                <a:cs typeface="Roboto Slab Light"/>
                <a:sym typeface="Roboto Slab Light"/>
              </a:rPr>
              <a:t> and </a:t>
            </a:r>
            <a:r>
              <a:rPr lang="es-ES" sz="1000" dirty="0" err="1">
                <a:solidFill>
                  <a:srgbClr val="FFFFFF"/>
                </a:solidFill>
                <a:latin typeface="Roboto Slab Light"/>
                <a:ea typeface="Roboto Slab Light"/>
                <a:cs typeface="Roboto Slab Light"/>
                <a:sym typeface="Roboto Slab Light"/>
              </a:rPr>
              <a:t>the</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biggest</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planet</a:t>
            </a:r>
            <a:r>
              <a:rPr lang="es-ES" sz="1000" dirty="0">
                <a:solidFill>
                  <a:srgbClr val="FFFFFF"/>
                </a:solidFill>
                <a:latin typeface="Roboto Slab Light"/>
                <a:ea typeface="Roboto Slab Light"/>
                <a:cs typeface="Roboto Slab Light"/>
                <a:sym typeface="Roboto Slab Light"/>
              </a:rPr>
              <a:t> in </a:t>
            </a:r>
            <a:r>
              <a:rPr lang="es-ES" sz="1000" dirty="0" err="1">
                <a:solidFill>
                  <a:srgbClr val="FFFFFF"/>
                </a:solidFill>
                <a:latin typeface="Roboto Slab Light"/>
                <a:ea typeface="Roboto Slab Light"/>
                <a:cs typeface="Roboto Slab Light"/>
                <a:sym typeface="Roboto Slab Light"/>
              </a:rPr>
              <a:t>our</a:t>
            </a:r>
            <a:r>
              <a:rPr lang="es-ES" sz="1000" dirty="0">
                <a:solidFill>
                  <a:srgbClr val="FFFFFF"/>
                </a:solidFill>
                <a:latin typeface="Roboto Slab Light"/>
                <a:ea typeface="Roboto Slab Light"/>
                <a:cs typeface="Roboto Slab Light"/>
                <a:sym typeface="Roboto Slab Light"/>
              </a:rPr>
              <a:t> Solar </a:t>
            </a:r>
            <a:r>
              <a:rPr lang="es-ES" sz="1000" dirty="0" err="1">
                <a:solidFill>
                  <a:srgbClr val="FFFFFF"/>
                </a:solidFill>
                <a:latin typeface="Roboto Slab Light"/>
                <a:ea typeface="Roboto Slab Light"/>
                <a:cs typeface="Roboto Slab Light"/>
                <a:sym typeface="Roboto Slab Light"/>
              </a:rPr>
              <a:t>System</a:t>
            </a:r>
            <a:endParaRPr sz="1000" dirty="0">
              <a:solidFill>
                <a:srgbClr val="FFFFFF"/>
              </a:solidFill>
              <a:latin typeface="Roboto Slab Light"/>
              <a:ea typeface="Roboto Slab Light"/>
              <a:cs typeface="Roboto Slab Light"/>
              <a:sym typeface="Roboto Slab Light"/>
            </a:endParaRPr>
          </a:p>
        </p:txBody>
      </p:sp>
      <p:sp>
        <p:nvSpPr>
          <p:cNvPr id="1516" name="Google Shape;1516;p50"/>
          <p:cNvSpPr txBox="1"/>
          <p:nvPr/>
        </p:nvSpPr>
        <p:spPr>
          <a:xfrm>
            <a:off x="5833850" y="786825"/>
            <a:ext cx="2355900" cy="681900"/>
          </a:xfrm>
          <a:prstGeom prst="rect">
            <a:avLst/>
          </a:prstGeom>
          <a:noFill/>
          <a:ln>
            <a:noFill/>
          </a:ln>
        </p:spPr>
        <p:txBody>
          <a:bodyPr spcFirstLastPara="1" wrap="square" lIns="0" tIns="4775" rIns="0" bIns="0" anchor="t" anchorCtr="0">
            <a:noAutofit/>
          </a:bodyPr>
          <a:lstStyle/>
          <a:p>
            <a:pPr marL="0" marR="0" lvl="0" indent="0" algn="l" rtl="0">
              <a:lnSpc>
                <a:spcPct val="100000"/>
              </a:lnSpc>
              <a:spcBef>
                <a:spcPts val="0"/>
              </a:spcBef>
              <a:spcAft>
                <a:spcPts val="0"/>
              </a:spcAft>
              <a:buNone/>
            </a:pPr>
            <a:r>
              <a:rPr lang="es-ES" sz="1200">
                <a:solidFill>
                  <a:srgbClr val="FFFFFF"/>
                </a:solidFill>
                <a:latin typeface="Squada One"/>
                <a:ea typeface="Squada One"/>
                <a:cs typeface="Squada One"/>
                <a:sym typeface="Squada One"/>
              </a:rPr>
              <a:t>VENUS</a:t>
            </a:r>
            <a:endParaRPr sz="1200">
              <a:solidFill>
                <a:srgbClr val="FFFFFF"/>
              </a:solidFill>
              <a:latin typeface="Squada One"/>
              <a:ea typeface="Squada One"/>
              <a:cs typeface="Squada One"/>
              <a:sym typeface="Squada One"/>
            </a:endParaRPr>
          </a:p>
          <a:p>
            <a:pPr marL="0" marR="0" lvl="0" indent="0" algn="l" rtl="0">
              <a:spcBef>
                <a:spcPts val="100"/>
              </a:spcBef>
              <a:spcAft>
                <a:spcPts val="0"/>
              </a:spcAft>
              <a:buNone/>
            </a:pPr>
            <a:r>
              <a:rPr lang="es-ES" sz="1000">
                <a:solidFill>
                  <a:srgbClr val="FFFFFF"/>
                </a:solidFill>
                <a:latin typeface="Roboto Slab Light"/>
                <a:ea typeface="Roboto Slab Light"/>
                <a:cs typeface="Roboto Slab Light"/>
                <a:sym typeface="Roboto Slab Light"/>
              </a:rPr>
              <a:t>Venus has a beautiful name, but it’s terribly hot, even hotter than Mercury</a:t>
            </a:r>
            <a:br>
              <a:rPr lang="es-ES" sz="1000">
                <a:solidFill>
                  <a:srgbClr val="FFFFFF"/>
                </a:solidFill>
                <a:latin typeface="Roboto Slab Light"/>
                <a:ea typeface="Roboto Slab Light"/>
                <a:cs typeface="Roboto Slab Light"/>
                <a:sym typeface="Roboto Slab Light"/>
              </a:rPr>
            </a:br>
            <a:endParaRPr sz="1000">
              <a:solidFill>
                <a:srgbClr val="FFFFFF"/>
              </a:solidFill>
              <a:latin typeface="Roboto Slab Light"/>
              <a:ea typeface="Roboto Slab Light"/>
              <a:cs typeface="Roboto Slab Light"/>
              <a:sym typeface="Roboto Slab Light"/>
            </a:endParaRPr>
          </a:p>
        </p:txBody>
      </p:sp>
      <p:sp>
        <p:nvSpPr>
          <p:cNvPr id="1517" name="Google Shape;1517;p50"/>
          <p:cNvSpPr txBox="1"/>
          <p:nvPr/>
        </p:nvSpPr>
        <p:spPr>
          <a:xfrm>
            <a:off x="5675125" y="3661579"/>
            <a:ext cx="1506900" cy="558000"/>
          </a:xfrm>
          <a:prstGeom prst="rect">
            <a:avLst/>
          </a:prstGeom>
          <a:noFill/>
          <a:ln>
            <a:noFill/>
          </a:ln>
        </p:spPr>
        <p:txBody>
          <a:bodyPr spcFirstLastPara="1" wrap="square" lIns="0" tIns="4775" rIns="0" bIns="0" anchor="t" anchorCtr="0">
            <a:noAutofit/>
          </a:bodyPr>
          <a:lstStyle/>
          <a:p>
            <a:pPr marL="0" marR="0" lvl="0" indent="0" algn="l" rtl="0">
              <a:lnSpc>
                <a:spcPct val="100000"/>
              </a:lnSpc>
              <a:spcBef>
                <a:spcPts val="0"/>
              </a:spcBef>
              <a:spcAft>
                <a:spcPts val="0"/>
              </a:spcAft>
              <a:buNone/>
            </a:pPr>
            <a:r>
              <a:rPr lang="es-ES" sz="1200">
                <a:solidFill>
                  <a:srgbClr val="FFFFFF"/>
                </a:solidFill>
                <a:latin typeface="Squada One"/>
                <a:ea typeface="Squada One"/>
                <a:cs typeface="Squada One"/>
                <a:sym typeface="Squada One"/>
              </a:rPr>
              <a:t>MARS</a:t>
            </a:r>
            <a:endParaRPr sz="1200">
              <a:solidFill>
                <a:srgbClr val="FFFFFF"/>
              </a:solidFill>
              <a:latin typeface="Squada One"/>
              <a:ea typeface="Squada One"/>
              <a:cs typeface="Squada One"/>
              <a:sym typeface="Squada One"/>
            </a:endParaRPr>
          </a:p>
          <a:p>
            <a:pPr marL="0" marR="0" lvl="0" indent="0" algn="l" rtl="0">
              <a:lnSpc>
                <a:spcPct val="100000"/>
              </a:lnSpc>
              <a:spcBef>
                <a:spcPts val="0"/>
              </a:spcBef>
              <a:spcAft>
                <a:spcPts val="0"/>
              </a:spcAft>
              <a:buNone/>
            </a:pPr>
            <a:r>
              <a:rPr lang="es-ES" sz="1000">
                <a:solidFill>
                  <a:srgbClr val="FFFFFF"/>
                </a:solidFill>
                <a:latin typeface="Roboto Slab Light"/>
                <a:ea typeface="Roboto Slab Light"/>
                <a:cs typeface="Roboto Slab Light"/>
                <a:sym typeface="Roboto Slab Light"/>
              </a:rPr>
              <a:t>Despite being red, Mars is a cold place, not hot</a:t>
            </a:r>
            <a:endParaRPr sz="1000">
              <a:solidFill>
                <a:srgbClr val="FFFFFF"/>
              </a:solidFill>
              <a:latin typeface="Roboto Slab Light"/>
              <a:ea typeface="Roboto Slab Light"/>
              <a:cs typeface="Roboto Slab Light"/>
              <a:sym typeface="Roboto Slab Light"/>
            </a:endParaRPr>
          </a:p>
        </p:txBody>
      </p:sp>
      <p:sp>
        <p:nvSpPr>
          <p:cNvPr id="1518" name="Google Shape;1518;p50"/>
          <p:cNvSpPr txBox="1"/>
          <p:nvPr/>
        </p:nvSpPr>
        <p:spPr>
          <a:xfrm>
            <a:off x="2083175" y="496925"/>
            <a:ext cx="1749900" cy="558000"/>
          </a:xfrm>
          <a:prstGeom prst="rect">
            <a:avLst/>
          </a:prstGeom>
          <a:noFill/>
          <a:ln>
            <a:noFill/>
          </a:ln>
        </p:spPr>
        <p:txBody>
          <a:bodyPr spcFirstLastPara="1" wrap="square" lIns="0" tIns="4775" rIns="0" bIns="0" anchor="t" anchorCtr="0">
            <a:noAutofit/>
          </a:bodyPr>
          <a:lstStyle/>
          <a:p>
            <a:pPr marL="0" marR="0" lvl="0" indent="0" algn="r" rtl="0">
              <a:lnSpc>
                <a:spcPct val="100000"/>
              </a:lnSpc>
              <a:spcBef>
                <a:spcPts val="0"/>
              </a:spcBef>
              <a:spcAft>
                <a:spcPts val="0"/>
              </a:spcAft>
              <a:buNone/>
            </a:pPr>
            <a:r>
              <a:rPr lang="es-ES" sz="1200">
                <a:solidFill>
                  <a:srgbClr val="FFFFFF"/>
                </a:solidFill>
                <a:latin typeface="Squada One"/>
                <a:ea typeface="Squada One"/>
                <a:cs typeface="Squada One"/>
                <a:sym typeface="Squada One"/>
              </a:rPr>
              <a:t>NEPTUNE</a:t>
            </a:r>
            <a:endParaRPr sz="1200">
              <a:solidFill>
                <a:srgbClr val="FFFFFF"/>
              </a:solidFill>
              <a:latin typeface="Squada One"/>
              <a:ea typeface="Squada One"/>
              <a:cs typeface="Squada One"/>
              <a:sym typeface="Squada One"/>
            </a:endParaRPr>
          </a:p>
          <a:p>
            <a:pPr marL="0" marR="0" lvl="0" indent="0" algn="r" rtl="0">
              <a:lnSpc>
                <a:spcPct val="100000"/>
              </a:lnSpc>
              <a:spcBef>
                <a:spcPts val="0"/>
              </a:spcBef>
              <a:spcAft>
                <a:spcPts val="0"/>
              </a:spcAft>
              <a:buNone/>
            </a:pPr>
            <a:r>
              <a:rPr lang="es-ES" sz="1000">
                <a:solidFill>
                  <a:srgbClr val="FFFFFF"/>
                </a:solidFill>
                <a:latin typeface="Roboto Slab Light"/>
                <a:ea typeface="Roboto Slab Light"/>
                <a:cs typeface="Roboto Slab Light"/>
                <a:sym typeface="Roboto Slab Light"/>
              </a:rPr>
              <a:t>Neptune is the farthest planet from the Sun</a:t>
            </a:r>
            <a:endParaRPr sz="1000">
              <a:solidFill>
                <a:srgbClr val="FFFFFF"/>
              </a:solidFill>
              <a:latin typeface="Roboto Slab Light"/>
              <a:ea typeface="Roboto Slab Light"/>
              <a:cs typeface="Roboto Slab Light"/>
              <a:sym typeface="Roboto Slab Light"/>
            </a:endParaRPr>
          </a:p>
        </p:txBody>
      </p:sp>
      <p:grpSp>
        <p:nvGrpSpPr>
          <p:cNvPr id="1519" name="Google Shape;1519;p50"/>
          <p:cNvGrpSpPr/>
          <p:nvPr/>
        </p:nvGrpSpPr>
        <p:grpSpPr>
          <a:xfrm>
            <a:off x="3783956" y="516450"/>
            <a:ext cx="2135775" cy="3858956"/>
            <a:chOff x="5045275" y="688600"/>
            <a:chExt cx="2847700" cy="5145275"/>
          </a:xfrm>
        </p:grpSpPr>
        <p:grpSp>
          <p:nvGrpSpPr>
            <p:cNvPr id="1520" name="Google Shape;1520;p50"/>
            <p:cNvGrpSpPr/>
            <p:nvPr/>
          </p:nvGrpSpPr>
          <p:grpSpPr>
            <a:xfrm>
              <a:off x="5829750" y="4049975"/>
              <a:ext cx="532500" cy="1783900"/>
              <a:chOff x="5829750" y="4049975"/>
              <a:chExt cx="532500" cy="1783900"/>
            </a:xfrm>
          </p:grpSpPr>
          <p:sp>
            <p:nvSpPr>
              <p:cNvPr id="1521" name="Google Shape;1521;p50"/>
              <p:cNvSpPr/>
              <p:nvPr/>
            </p:nvSpPr>
            <p:spPr>
              <a:xfrm>
                <a:off x="5829750" y="4049975"/>
                <a:ext cx="532500" cy="532500"/>
              </a:xfrm>
              <a:prstGeom prst="ellipse">
                <a:avLst/>
              </a:prstGeom>
              <a:solidFill>
                <a:srgbClr val="F8FAFB">
                  <a:alpha val="45380"/>
                </a:srgbClr>
              </a:solid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cxnSp>
            <p:nvCxnSpPr>
              <p:cNvPr id="1522" name="Google Shape;1522;p50"/>
              <p:cNvCxnSpPr/>
              <p:nvPr/>
            </p:nvCxnSpPr>
            <p:spPr>
              <a:xfrm>
                <a:off x="6117850" y="4585275"/>
                <a:ext cx="0" cy="1248600"/>
              </a:xfrm>
              <a:prstGeom prst="straightConnector1">
                <a:avLst/>
              </a:prstGeom>
              <a:noFill/>
              <a:ln w="28575" cap="flat" cmpd="sng">
                <a:solidFill>
                  <a:srgbClr val="FFFFFF"/>
                </a:solidFill>
                <a:prstDash val="solid"/>
                <a:round/>
                <a:headEnd type="none" w="med" len="med"/>
                <a:tailEnd type="none" w="med" len="med"/>
              </a:ln>
            </p:spPr>
          </p:cxnSp>
        </p:grpSp>
        <p:grpSp>
          <p:nvGrpSpPr>
            <p:cNvPr id="1523" name="Google Shape;1523;p50"/>
            <p:cNvGrpSpPr/>
            <p:nvPr/>
          </p:nvGrpSpPr>
          <p:grpSpPr>
            <a:xfrm rot="10800000">
              <a:off x="5045275" y="688600"/>
              <a:ext cx="532500" cy="1783900"/>
              <a:chOff x="5829750" y="4049975"/>
              <a:chExt cx="532500" cy="1783900"/>
            </a:xfrm>
          </p:grpSpPr>
          <p:sp>
            <p:nvSpPr>
              <p:cNvPr id="1524" name="Google Shape;1524;p50"/>
              <p:cNvSpPr/>
              <p:nvPr/>
            </p:nvSpPr>
            <p:spPr>
              <a:xfrm>
                <a:off x="5829750" y="4049975"/>
                <a:ext cx="532500" cy="532500"/>
              </a:xfrm>
              <a:prstGeom prst="ellipse">
                <a:avLst/>
              </a:prstGeom>
              <a:solidFill>
                <a:srgbClr val="FFFFFF">
                  <a:alpha val="46150"/>
                </a:srgbClr>
              </a:solid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cxnSp>
            <p:nvCxnSpPr>
              <p:cNvPr id="1525" name="Google Shape;1525;p50"/>
              <p:cNvCxnSpPr/>
              <p:nvPr/>
            </p:nvCxnSpPr>
            <p:spPr>
              <a:xfrm>
                <a:off x="6117850" y="4585275"/>
                <a:ext cx="0" cy="1248600"/>
              </a:xfrm>
              <a:prstGeom prst="straightConnector1">
                <a:avLst/>
              </a:prstGeom>
              <a:noFill/>
              <a:ln w="28575" cap="flat" cmpd="sng">
                <a:solidFill>
                  <a:srgbClr val="FFFFFF"/>
                </a:solidFill>
                <a:prstDash val="solid"/>
                <a:round/>
                <a:headEnd type="none" w="med" len="med"/>
                <a:tailEnd type="none" w="med" len="med"/>
              </a:ln>
            </p:spPr>
          </p:cxnSp>
        </p:grpSp>
        <p:grpSp>
          <p:nvGrpSpPr>
            <p:cNvPr id="1526" name="Google Shape;1526;p50"/>
            <p:cNvGrpSpPr/>
            <p:nvPr/>
          </p:nvGrpSpPr>
          <p:grpSpPr>
            <a:xfrm rot="10800000">
              <a:off x="7360475" y="1049100"/>
              <a:ext cx="532500" cy="1783900"/>
              <a:chOff x="5829750" y="4049975"/>
              <a:chExt cx="532500" cy="1783900"/>
            </a:xfrm>
          </p:grpSpPr>
          <p:sp>
            <p:nvSpPr>
              <p:cNvPr id="1527" name="Google Shape;1527;p50"/>
              <p:cNvSpPr/>
              <p:nvPr/>
            </p:nvSpPr>
            <p:spPr>
              <a:xfrm>
                <a:off x="5829750" y="4049975"/>
                <a:ext cx="532500" cy="532500"/>
              </a:xfrm>
              <a:prstGeom prst="ellipse">
                <a:avLst/>
              </a:prstGeom>
              <a:solidFill>
                <a:srgbClr val="FFFFFF">
                  <a:alpha val="48460"/>
                </a:srgbClr>
              </a:solid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cxnSp>
            <p:nvCxnSpPr>
              <p:cNvPr id="1528" name="Google Shape;1528;p50"/>
              <p:cNvCxnSpPr/>
              <p:nvPr/>
            </p:nvCxnSpPr>
            <p:spPr>
              <a:xfrm>
                <a:off x="6117850" y="4585275"/>
                <a:ext cx="0" cy="1248600"/>
              </a:xfrm>
              <a:prstGeom prst="straightConnector1">
                <a:avLst/>
              </a:prstGeom>
              <a:noFill/>
              <a:ln w="28575" cap="flat" cmpd="sng">
                <a:solidFill>
                  <a:srgbClr val="FFFFFF"/>
                </a:solidFill>
                <a:prstDash val="solid"/>
                <a:round/>
                <a:headEnd type="none" w="med" len="med"/>
                <a:tailEnd type="none" w="med" len="med"/>
              </a:ln>
            </p:spPr>
          </p:cxnSp>
        </p:grpSp>
        <p:grpSp>
          <p:nvGrpSpPr>
            <p:cNvPr id="1529" name="Google Shape;1529;p50"/>
            <p:cNvGrpSpPr/>
            <p:nvPr/>
          </p:nvGrpSpPr>
          <p:grpSpPr>
            <a:xfrm>
              <a:off x="7109225" y="3026500"/>
              <a:ext cx="532500" cy="2348500"/>
              <a:chOff x="5829750" y="4049975"/>
              <a:chExt cx="532500" cy="2348500"/>
            </a:xfrm>
          </p:grpSpPr>
          <p:sp>
            <p:nvSpPr>
              <p:cNvPr id="1530" name="Google Shape;1530;p50"/>
              <p:cNvSpPr/>
              <p:nvPr/>
            </p:nvSpPr>
            <p:spPr>
              <a:xfrm>
                <a:off x="5829750" y="4049975"/>
                <a:ext cx="532500" cy="532500"/>
              </a:xfrm>
              <a:prstGeom prst="ellipse">
                <a:avLst/>
              </a:prstGeom>
              <a:solidFill>
                <a:srgbClr val="FFFFFF">
                  <a:alpha val="47690"/>
                </a:srgbClr>
              </a:solidFill>
              <a:ln w="28575" cap="flat" cmpd="sng">
                <a:solidFill>
                  <a:srgbClr val="FFFFFF"/>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cxnSp>
            <p:nvCxnSpPr>
              <p:cNvPr id="1531" name="Google Shape;1531;p50"/>
              <p:cNvCxnSpPr/>
              <p:nvPr/>
            </p:nvCxnSpPr>
            <p:spPr>
              <a:xfrm>
                <a:off x="6117850" y="4585275"/>
                <a:ext cx="0" cy="1813200"/>
              </a:xfrm>
              <a:prstGeom prst="straightConnector1">
                <a:avLst/>
              </a:prstGeom>
              <a:noFill/>
              <a:ln w="28575" cap="flat" cmpd="sng">
                <a:solidFill>
                  <a:srgbClr val="FFFFFF"/>
                </a:solidFill>
                <a:prstDash val="solid"/>
                <a:round/>
                <a:headEnd type="none" w="med" len="med"/>
                <a:tailEnd type="none" w="med" len="med"/>
              </a:ln>
            </p:spPr>
          </p:cxn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1554"/>
        <p:cNvGrpSpPr/>
        <p:nvPr/>
      </p:nvGrpSpPr>
      <p:grpSpPr>
        <a:xfrm>
          <a:off x="0" y="0"/>
          <a:ext cx="0" cy="0"/>
          <a:chOff x="0" y="0"/>
          <a:chExt cx="0" cy="0"/>
        </a:xfrm>
      </p:grpSpPr>
      <p:sp>
        <p:nvSpPr>
          <p:cNvPr id="1555" name="Google Shape;1555;p52"/>
          <p:cNvSpPr txBox="1">
            <a:spLocks noGrp="1"/>
          </p:cNvSpPr>
          <p:nvPr>
            <p:ph type="subTitle" idx="4294967295"/>
          </p:nvPr>
        </p:nvSpPr>
        <p:spPr>
          <a:xfrm flipH="1">
            <a:off x="4645631" y="2534077"/>
            <a:ext cx="2383500" cy="3804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s-ES"/>
              <a:t>03</a:t>
            </a:r>
            <a:endParaRPr/>
          </a:p>
        </p:txBody>
      </p:sp>
      <p:sp>
        <p:nvSpPr>
          <p:cNvPr id="1556" name="Google Shape;1556;p52"/>
          <p:cNvSpPr txBox="1">
            <a:spLocks noGrp="1"/>
          </p:cNvSpPr>
          <p:nvPr>
            <p:ph type="ctrTitle"/>
          </p:nvPr>
        </p:nvSpPr>
        <p:spPr>
          <a:xfrm>
            <a:off x="19" y="2446475"/>
            <a:ext cx="9144000" cy="464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a:t>BUSINESS OBJECTIVES</a:t>
            </a:r>
            <a:endParaRPr b="0"/>
          </a:p>
        </p:txBody>
      </p:sp>
      <p:sp>
        <p:nvSpPr>
          <p:cNvPr id="1557" name="Google Shape;1557;p52"/>
          <p:cNvSpPr txBox="1">
            <a:spLocks noGrp="1"/>
          </p:cNvSpPr>
          <p:nvPr>
            <p:ph type="subTitle" idx="1"/>
          </p:nvPr>
        </p:nvSpPr>
        <p:spPr>
          <a:xfrm>
            <a:off x="3244369" y="2862763"/>
            <a:ext cx="2655300" cy="7926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s-ES"/>
              <a:t>This is the subtitle that makes it comprehensible</a:t>
            </a:r>
            <a:endParaRPr/>
          </a:p>
        </p:txBody>
      </p:sp>
      <p:sp>
        <p:nvSpPr>
          <p:cNvPr id="1558" name="Google Shape;1558;p52"/>
          <p:cNvSpPr txBox="1">
            <a:spLocks noGrp="1"/>
          </p:cNvSpPr>
          <p:nvPr>
            <p:ph type="ctrTitle" idx="2"/>
          </p:nvPr>
        </p:nvSpPr>
        <p:spPr>
          <a:xfrm>
            <a:off x="2393097" y="1850875"/>
            <a:ext cx="4357800" cy="464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a:t>03</a:t>
            </a:r>
            <a:endParaRPr b="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562"/>
        <p:cNvGrpSpPr/>
        <p:nvPr/>
      </p:nvGrpSpPr>
      <p:grpSpPr>
        <a:xfrm>
          <a:off x="0" y="0"/>
          <a:ext cx="0" cy="0"/>
          <a:chOff x="0" y="0"/>
          <a:chExt cx="0" cy="0"/>
        </a:xfrm>
      </p:grpSpPr>
      <p:sp>
        <p:nvSpPr>
          <p:cNvPr id="1563" name="Google Shape;1563;p53"/>
          <p:cNvSpPr txBox="1">
            <a:spLocks noGrp="1"/>
          </p:cNvSpPr>
          <p:nvPr>
            <p:ph type="title"/>
          </p:nvPr>
        </p:nvSpPr>
        <p:spPr>
          <a:xfrm>
            <a:off x="1375175" y="2420792"/>
            <a:ext cx="6390300" cy="7233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sz="4500" b="0">
                <a:solidFill>
                  <a:srgbClr val="FFFFFF"/>
                </a:solidFill>
              </a:rPr>
              <a:t>4,498,300,000</a:t>
            </a:r>
            <a:endParaRPr sz="4500" b="0">
              <a:solidFill>
                <a:srgbClr val="FFFFFF"/>
              </a:solidFill>
            </a:endParaRPr>
          </a:p>
        </p:txBody>
      </p:sp>
      <p:sp>
        <p:nvSpPr>
          <p:cNvPr id="1564" name="Google Shape;1564;p53"/>
          <p:cNvSpPr txBox="1">
            <a:spLocks noGrp="1"/>
          </p:cNvSpPr>
          <p:nvPr>
            <p:ph type="subTitle" idx="1"/>
          </p:nvPr>
        </p:nvSpPr>
        <p:spPr>
          <a:xfrm>
            <a:off x="2895188" y="3034744"/>
            <a:ext cx="3353700" cy="2337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s-ES">
                <a:solidFill>
                  <a:srgbClr val="FFFFFF"/>
                </a:solidFill>
              </a:rPr>
              <a:t>Big numbers catch </a:t>
            </a:r>
            <a:r>
              <a:rPr lang="es-ES"/>
              <a:t>your audience’s attention</a:t>
            </a:r>
            <a:endParaRPr>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568"/>
        <p:cNvGrpSpPr/>
        <p:nvPr/>
      </p:nvGrpSpPr>
      <p:grpSpPr>
        <a:xfrm>
          <a:off x="0" y="0"/>
          <a:ext cx="0" cy="0"/>
          <a:chOff x="0" y="0"/>
          <a:chExt cx="0" cy="0"/>
        </a:xfrm>
      </p:grpSpPr>
      <p:sp>
        <p:nvSpPr>
          <p:cNvPr id="1569" name="Google Shape;1569;p54"/>
          <p:cNvSpPr txBox="1">
            <a:spLocks noGrp="1"/>
          </p:cNvSpPr>
          <p:nvPr>
            <p:ph type="title"/>
          </p:nvPr>
        </p:nvSpPr>
        <p:spPr>
          <a:xfrm>
            <a:off x="1376775" y="1093017"/>
            <a:ext cx="6390300" cy="7233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a:t>333,000.00</a:t>
            </a:r>
            <a:endParaRPr b="0"/>
          </a:p>
        </p:txBody>
      </p:sp>
      <p:sp>
        <p:nvSpPr>
          <p:cNvPr id="1570" name="Google Shape;1570;p54"/>
          <p:cNvSpPr txBox="1">
            <a:spLocks noGrp="1"/>
          </p:cNvSpPr>
          <p:nvPr>
            <p:ph type="subTitle" idx="1"/>
          </p:nvPr>
        </p:nvSpPr>
        <p:spPr>
          <a:xfrm>
            <a:off x="2895188" y="1662988"/>
            <a:ext cx="3353700" cy="2337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Clr>
                <a:srgbClr val="000000"/>
              </a:buClr>
              <a:buSzPts val="800"/>
              <a:buFont typeface="Arial"/>
              <a:buNone/>
            </a:pPr>
            <a:r>
              <a:rPr lang="es-ES" sz="1200"/>
              <a:t>earths is the Sun’s mass</a:t>
            </a:r>
            <a:endParaRPr sz="1200"/>
          </a:p>
          <a:p>
            <a:pPr marL="0" lvl="0" indent="0" algn="ctr" rtl="0">
              <a:spcBef>
                <a:spcPts val="800"/>
              </a:spcBef>
              <a:spcAft>
                <a:spcPts val="0"/>
              </a:spcAft>
              <a:buClr>
                <a:srgbClr val="000000"/>
              </a:buClr>
              <a:buSzPts val="800"/>
              <a:buFont typeface="Arial"/>
              <a:buNone/>
            </a:pPr>
            <a:endParaRPr sz="1200"/>
          </a:p>
          <a:p>
            <a:pPr marL="0" lvl="0" indent="0" algn="ctr" rtl="0">
              <a:spcBef>
                <a:spcPts val="800"/>
              </a:spcBef>
              <a:spcAft>
                <a:spcPts val="0"/>
              </a:spcAft>
              <a:buNone/>
            </a:pPr>
            <a:endParaRPr sz="1200"/>
          </a:p>
        </p:txBody>
      </p:sp>
      <p:sp>
        <p:nvSpPr>
          <p:cNvPr id="1571" name="Google Shape;1571;p54"/>
          <p:cNvSpPr txBox="1">
            <a:spLocks noGrp="1"/>
          </p:cNvSpPr>
          <p:nvPr>
            <p:ph type="title" idx="2"/>
          </p:nvPr>
        </p:nvSpPr>
        <p:spPr>
          <a:xfrm>
            <a:off x="1376775" y="1953679"/>
            <a:ext cx="6390300" cy="7233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a:t>24h 37m 23s</a:t>
            </a:r>
            <a:endParaRPr b="0"/>
          </a:p>
        </p:txBody>
      </p:sp>
      <p:sp>
        <p:nvSpPr>
          <p:cNvPr id="1572" name="Google Shape;1572;p54"/>
          <p:cNvSpPr txBox="1">
            <a:spLocks noGrp="1"/>
          </p:cNvSpPr>
          <p:nvPr>
            <p:ph type="title" idx="3"/>
          </p:nvPr>
        </p:nvSpPr>
        <p:spPr>
          <a:xfrm>
            <a:off x="1376775" y="2842917"/>
            <a:ext cx="6390300" cy="7233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a:t>386,000 km</a:t>
            </a:r>
            <a:endParaRPr b="0"/>
          </a:p>
        </p:txBody>
      </p:sp>
      <p:sp>
        <p:nvSpPr>
          <p:cNvPr id="1573" name="Google Shape;1573;p54"/>
          <p:cNvSpPr txBox="1">
            <a:spLocks noGrp="1"/>
          </p:cNvSpPr>
          <p:nvPr>
            <p:ph type="subTitle" idx="4"/>
          </p:nvPr>
        </p:nvSpPr>
        <p:spPr>
          <a:xfrm>
            <a:off x="2895188" y="2543319"/>
            <a:ext cx="3353700" cy="2337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Clr>
                <a:srgbClr val="000000"/>
              </a:buClr>
              <a:buSzPts val="800"/>
              <a:buFont typeface="Arial"/>
              <a:buNone/>
            </a:pPr>
            <a:r>
              <a:rPr lang="es-ES" sz="1200"/>
              <a:t>is Jupiter’s rotation period</a:t>
            </a:r>
            <a:endParaRPr sz="1200"/>
          </a:p>
          <a:p>
            <a:pPr marL="0" lvl="0" indent="0" algn="ctr" rtl="0">
              <a:spcBef>
                <a:spcPts val="800"/>
              </a:spcBef>
              <a:spcAft>
                <a:spcPts val="0"/>
              </a:spcAft>
              <a:buNone/>
            </a:pPr>
            <a:endParaRPr sz="1200"/>
          </a:p>
        </p:txBody>
      </p:sp>
      <p:sp>
        <p:nvSpPr>
          <p:cNvPr id="1574" name="Google Shape;1574;p54"/>
          <p:cNvSpPr txBox="1">
            <a:spLocks noGrp="1"/>
          </p:cNvSpPr>
          <p:nvPr>
            <p:ph type="subTitle" idx="5"/>
          </p:nvPr>
        </p:nvSpPr>
        <p:spPr>
          <a:xfrm>
            <a:off x="2573700" y="3423650"/>
            <a:ext cx="3996600" cy="2337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s-ES" sz="1200"/>
              <a:t>is the distance between the Earth and the Moon</a:t>
            </a:r>
            <a:endParaRPr sz="12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578"/>
        <p:cNvGrpSpPr/>
        <p:nvPr/>
      </p:nvGrpSpPr>
      <p:grpSpPr>
        <a:xfrm>
          <a:off x="0" y="0"/>
          <a:ext cx="0" cy="0"/>
          <a:chOff x="0" y="0"/>
          <a:chExt cx="0" cy="0"/>
        </a:xfrm>
      </p:grpSpPr>
      <p:sp>
        <p:nvSpPr>
          <p:cNvPr id="1579" name="Google Shape;1579;p55"/>
          <p:cNvSpPr txBox="1">
            <a:spLocks noGrp="1"/>
          </p:cNvSpPr>
          <p:nvPr>
            <p:ph type="ctrTitle"/>
          </p:nvPr>
        </p:nvSpPr>
        <p:spPr>
          <a:xfrm flipH="1">
            <a:off x="834099" y="827975"/>
            <a:ext cx="1334700" cy="34839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1800"/>
              <a:buFont typeface="Nunito Sans Black"/>
              <a:buNone/>
            </a:pPr>
            <a:r>
              <a:rPr lang="es-ES" b="0"/>
              <a:t>COMPANY SERVICES</a:t>
            </a:r>
            <a:endParaRPr b="0"/>
          </a:p>
        </p:txBody>
      </p:sp>
      <p:grpSp>
        <p:nvGrpSpPr>
          <p:cNvPr id="1580" name="Google Shape;1580;p55"/>
          <p:cNvGrpSpPr/>
          <p:nvPr/>
        </p:nvGrpSpPr>
        <p:grpSpPr>
          <a:xfrm>
            <a:off x="3601885" y="1547209"/>
            <a:ext cx="4175763" cy="332705"/>
            <a:chOff x="3601885" y="2117909"/>
            <a:chExt cx="4175763" cy="332705"/>
          </a:xfrm>
        </p:grpSpPr>
        <p:grpSp>
          <p:nvGrpSpPr>
            <p:cNvPr id="1581" name="Google Shape;1581;p55"/>
            <p:cNvGrpSpPr/>
            <p:nvPr/>
          </p:nvGrpSpPr>
          <p:grpSpPr>
            <a:xfrm>
              <a:off x="3601885" y="2117909"/>
              <a:ext cx="331821" cy="332705"/>
              <a:chOff x="-48633950" y="1972600"/>
              <a:chExt cx="300100" cy="300900"/>
            </a:xfrm>
          </p:grpSpPr>
          <p:sp>
            <p:nvSpPr>
              <p:cNvPr id="1582" name="Google Shape;1582;p55"/>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84" name="Google Shape;1584;p55"/>
            <p:cNvGrpSpPr/>
            <p:nvPr/>
          </p:nvGrpSpPr>
          <p:grpSpPr>
            <a:xfrm>
              <a:off x="7444942" y="2117930"/>
              <a:ext cx="332705" cy="332677"/>
              <a:chOff x="-44914800" y="2342000"/>
              <a:chExt cx="300900" cy="300875"/>
            </a:xfrm>
          </p:grpSpPr>
          <p:sp>
            <p:nvSpPr>
              <p:cNvPr id="1585" name="Google Shape;1585;p55"/>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 name="Google Shape;1588;p55"/>
            <p:cNvSpPr/>
            <p:nvPr/>
          </p:nvSpPr>
          <p:spPr>
            <a:xfrm>
              <a:off x="5526492" y="2118352"/>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9" name="Google Shape;1589;p55"/>
          <p:cNvSpPr txBox="1">
            <a:spLocks noGrp="1"/>
          </p:cNvSpPr>
          <p:nvPr>
            <p:ph type="subTitle" idx="1"/>
          </p:nvPr>
        </p:nvSpPr>
        <p:spPr>
          <a:xfrm flipH="1">
            <a:off x="2903426" y="2379600"/>
            <a:ext cx="1707300" cy="2337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a:t>MERCURY</a:t>
            </a:r>
            <a:endParaRPr/>
          </a:p>
        </p:txBody>
      </p:sp>
      <p:sp>
        <p:nvSpPr>
          <p:cNvPr id="1590" name="Google Shape;1590;p55"/>
          <p:cNvSpPr txBox="1">
            <a:spLocks noGrp="1"/>
          </p:cNvSpPr>
          <p:nvPr>
            <p:ph type="subTitle" idx="2"/>
          </p:nvPr>
        </p:nvSpPr>
        <p:spPr>
          <a:xfrm>
            <a:off x="3048250" y="2526550"/>
            <a:ext cx="1417500" cy="12036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Clr>
                <a:srgbClr val="000000"/>
              </a:buClr>
              <a:buSzPts val="1100"/>
              <a:buFont typeface="Arial"/>
              <a:buNone/>
            </a:pPr>
            <a:r>
              <a:rPr lang="es-ES" sz="1000"/>
              <a:t>Mercury is the closest planet to the  Sun and is only a bit larger than our Moon</a:t>
            </a:r>
            <a:endParaRPr sz="1000"/>
          </a:p>
          <a:p>
            <a:pPr marL="0" lvl="0" indent="0" algn="ctr" rtl="0">
              <a:spcBef>
                <a:spcPts val="800"/>
              </a:spcBef>
              <a:spcAft>
                <a:spcPts val="0"/>
              </a:spcAft>
              <a:buClr>
                <a:srgbClr val="000000"/>
              </a:buClr>
              <a:buSzPts val="1100"/>
              <a:buFont typeface="Arial"/>
              <a:buNone/>
            </a:pPr>
            <a:endParaRPr sz="1000"/>
          </a:p>
          <a:p>
            <a:pPr marL="0" lvl="0" indent="0" algn="ctr" rtl="0">
              <a:spcBef>
                <a:spcPts val="800"/>
              </a:spcBef>
              <a:spcAft>
                <a:spcPts val="0"/>
              </a:spcAft>
              <a:buNone/>
            </a:pPr>
            <a:endParaRPr sz="1000"/>
          </a:p>
        </p:txBody>
      </p:sp>
      <p:sp>
        <p:nvSpPr>
          <p:cNvPr id="1591" name="Google Shape;1591;p55"/>
          <p:cNvSpPr txBox="1">
            <a:spLocks noGrp="1"/>
          </p:cNvSpPr>
          <p:nvPr>
            <p:ph type="subTitle" idx="3"/>
          </p:nvPr>
        </p:nvSpPr>
        <p:spPr>
          <a:xfrm flipH="1">
            <a:off x="4835822" y="2379600"/>
            <a:ext cx="1707300" cy="2337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a:t>MARS</a:t>
            </a:r>
            <a:endParaRPr/>
          </a:p>
        </p:txBody>
      </p:sp>
      <p:sp>
        <p:nvSpPr>
          <p:cNvPr id="1592" name="Google Shape;1592;p55"/>
          <p:cNvSpPr txBox="1">
            <a:spLocks noGrp="1"/>
          </p:cNvSpPr>
          <p:nvPr>
            <p:ph type="subTitle" idx="4"/>
          </p:nvPr>
        </p:nvSpPr>
        <p:spPr>
          <a:xfrm>
            <a:off x="4980639" y="2526550"/>
            <a:ext cx="1417500" cy="12036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Clr>
                <a:srgbClr val="000000"/>
              </a:buClr>
              <a:buSzPts val="1100"/>
              <a:buFont typeface="Arial"/>
              <a:buNone/>
            </a:pPr>
            <a:r>
              <a:rPr lang="es-ES" sz="1000"/>
              <a:t>Despite being red, Mars is a cold place, not hot. It’s full of iron oxide dust</a:t>
            </a:r>
            <a:endParaRPr sz="1000"/>
          </a:p>
          <a:p>
            <a:pPr marL="0" lvl="0" indent="0" algn="ctr" rtl="0">
              <a:spcBef>
                <a:spcPts val="800"/>
              </a:spcBef>
              <a:spcAft>
                <a:spcPts val="0"/>
              </a:spcAft>
              <a:buClr>
                <a:srgbClr val="000000"/>
              </a:buClr>
              <a:buSzPts val="1100"/>
              <a:buFont typeface="Arial"/>
              <a:buNone/>
            </a:pPr>
            <a:endParaRPr sz="1000"/>
          </a:p>
          <a:p>
            <a:pPr marL="0" lvl="0" indent="0" algn="ctr" rtl="0">
              <a:spcBef>
                <a:spcPts val="800"/>
              </a:spcBef>
              <a:spcAft>
                <a:spcPts val="0"/>
              </a:spcAft>
              <a:buNone/>
            </a:pPr>
            <a:endParaRPr sz="1000"/>
          </a:p>
        </p:txBody>
      </p:sp>
      <p:sp>
        <p:nvSpPr>
          <p:cNvPr id="1593" name="Google Shape;1593;p55"/>
          <p:cNvSpPr txBox="1">
            <a:spLocks noGrp="1"/>
          </p:cNvSpPr>
          <p:nvPr>
            <p:ph type="subTitle" idx="5"/>
          </p:nvPr>
        </p:nvSpPr>
        <p:spPr>
          <a:xfrm flipH="1">
            <a:off x="6768213" y="2379600"/>
            <a:ext cx="1707300" cy="2337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s-ES"/>
              <a:t>VENUS</a:t>
            </a:r>
            <a:endParaRPr/>
          </a:p>
        </p:txBody>
      </p:sp>
      <p:sp>
        <p:nvSpPr>
          <p:cNvPr id="1594" name="Google Shape;1594;p55"/>
          <p:cNvSpPr txBox="1">
            <a:spLocks noGrp="1"/>
          </p:cNvSpPr>
          <p:nvPr>
            <p:ph type="subTitle" idx="6"/>
          </p:nvPr>
        </p:nvSpPr>
        <p:spPr>
          <a:xfrm>
            <a:off x="6913047" y="2526550"/>
            <a:ext cx="1417500" cy="12036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Clr>
                <a:srgbClr val="000000"/>
              </a:buClr>
              <a:buSzPts val="1100"/>
              <a:buFont typeface="Arial"/>
              <a:buNone/>
            </a:pPr>
            <a:r>
              <a:rPr lang="es-ES" sz="1000"/>
              <a:t>Venus has a beautiful name and is the second planet from the Sun</a:t>
            </a:r>
            <a:endParaRPr sz="1000"/>
          </a:p>
          <a:p>
            <a:pPr marL="0" lvl="0" indent="0" algn="ctr" rtl="0">
              <a:spcBef>
                <a:spcPts val="800"/>
              </a:spcBef>
              <a:spcAft>
                <a:spcPts val="0"/>
              </a:spcAft>
              <a:buClr>
                <a:srgbClr val="000000"/>
              </a:buClr>
              <a:buSzPts val="1100"/>
              <a:buFont typeface="Arial"/>
              <a:buNone/>
            </a:pPr>
            <a:endParaRPr sz="1000"/>
          </a:p>
          <a:p>
            <a:pPr marL="0" lvl="0" indent="0" algn="ctr" rtl="0">
              <a:spcBef>
                <a:spcPts val="800"/>
              </a:spcBef>
              <a:spcAft>
                <a:spcPts val="0"/>
              </a:spcAft>
              <a:buNone/>
            </a:pPr>
            <a:endParaRPr sz="10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1598"/>
        <p:cNvGrpSpPr/>
        <p:nvPr/>
      </p:nvGrpSpPr>
      <p:grpSpPr>
        <a:xfrm>
          <a:off x="0" y="0"/>
          <a:ext cx="0" cy="0"/>
          <a:chOff x="0" y="0"/>
          <a:chExt cx="0" cy="0"/>
        </a:xfrm>
      </p:grpSpPr>
      <p:sp>
        <p:nvSpPr>
          <p:cNvPr id="1599" name="Google Shape;1599;p56"/>
          <p:cNvSpPr txBox="1">
            <a:spLocks noGrp="1"/>
          </p:cNvSpPr>
          <p:nvPr>
            <p:ph type="subTitle" idx="1"/>
          </p:nvPr>
        </p:nvSpPr>
        <p:spPr>
          <a:xfrm flipH="1">
            <a:off x="2144075" y="2211375"/>
            <a:ext cx="2767500" cy="7248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s-ES" b="0"/>
              <a:t>SOCIAL MEDIA</a:t>
            </a:r>
            <a:endParaRPr b="0"/>
          </a:p>
        </p:txBody>
      </p:sp>
      <p:sp>
        <p:nvSpPr>
          <p:cNvPr id="1600" name="Google Shape;1600;p56"/>
          <p:cNvSpPr txBox="1">
            <a:spLocks noGrp="1"/>
          </p:cNvSpPr>
          <p:nvPr>
            <p:ph type="title"/>
          </p:nvPr>
        </p:nvSpPr>
        <p:spPr>
          <a:xfrm>
            <a:off x="2143975" y="1562675"/>
            <a:ext cx="1529700" cy="723300"/>
          </a:xfrm>
          <a:prstGeom prst="rect">
            <a:avLst/>
          </a:prstGeom>
        </p:spPr>
        <p:txBody>
          <a:bodyPr spcFirstLastPara="1" wrap="square" lIns="68575" tIns="34275" rIns="68575" bIns="34275" anchor="b" anchorCtr="0">
            <a:noAutofit/>
          </a:bodyPr>
          <a:lstStyle/>
          <a:p>
            <a:pPr marL="0" lvl="0" indent="0" algn="l" rtl="0">
              <a:spcBef>
                <a:spcPts val="0"/>
              </a:spcBef>
              <a:spcAft>
                <a:spcPts val="0"/>
              </a:spcAft>
              <a:buNone/>
            </a:pPr>
            <a:r>
              <a:rPr lang="es-ES" b="0"/>
              <a:t>04</a:t>
            </a:r>
            <a:endParaRPr b="0"/>
          </a:p>
        </p:txBody>
      </p:sp>
      <p:sp>
        <p:nvSpPr>
          <p:cNvPr id="1601" name="Google Shape;1601;p56"/>
          <p:cNvSpPr txBox="1">
            <a:spLocks noGrp="1"/>
          </p:cNvSpPr>
          <p:nvPr>
            <p:ph type="subTitle" idx="2"/>
          </p:nvPr>
        </p:nvSpPr>
        <p:spPr>
          <a:xfrm flipH="1">
            <a:off x="5434825" y="2646968"/>
            <a:ext cx="2383500" cy="763800"/>
          </a:xfrm>
          <a:prstGeom prst="rect">
            <a:avLst/>
          </a:prstGeom>
        </p:spPr>
        <p:txBody>
          <a:bodyPr spcFirstLastPara="1" wrap="square" lIns="68575" tIns="34275" rIns="68575" bIns="34275" anchor="t" anchorCtr="0">
            <a:noAutofit/>
          </a:bodyPr>
          <a:lstStyle/>
          <a:p>
            <a:pPr marL="0" lvl="0" indent="0" algn="r" rtl="0">
              <a:spcBef>
                <a:spcPts val="800"/>
              </a:spcBef>
              <a:spcAft>
                <a:spcPts val="0"/>
              </a:spcAft>
              <a:buNone/>
            </a:pPr>
            <a:r>
              <a:rPr lang="es-ES"/>
              <a:t>This is the subtitle that makes it comprehensible</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639"/>
        <p:cNvGrpSpPr/>
        <p:nvPr/>
      </p:nvGrpSpPr>
      <p:grpSpPr>
        <a:xfrm>
          <a:off x="0" y="0"/>
          <a:ext cx="0" cy="0"/>
          <a:chOff x="0" y="0"/>
          <a:chExt cx="0" cy="0"/>
        </a:xfrm>
      </p:grpSpPr>
      <p:sp>
        <p:nvSpPr>
          <p:cNvPr id="1640" name="Google Shape;1640;p60"/>
          <p:cNvSpPr txBox="1">
            <a:spLocks noGrp="1"/>
          </p:cNvSpPr>
          <p:nvPr>
            <p:ph type="ctrTitle"/>
          </p:nvPr>
        </p:nvSpPr>
        <p:spPr>
          <a:xfrm flipH="1">
            <a:off x="7260763" y="827963"/>
            <a:ext cx="1192200" cy="3483900"/>
          </a:xfrm>
          <a:prstGeom prst="rect">
            <a:avLst/>
          </a:prstGeom>
          <a:noFill/>
          <a:ln>
            <a:noFill/>
          </a:ln>
        </p:spPr>
        <p:txBody>
          <a:bodyPr spcFirstLastPara="1" wrap="square" lIns="68575" tIns="34275" rIns="68575" bIns="34275" anchor="ctr" anchorCtr="0">
            <a:noAutofit/>
          </a:bodyPr>
          <a:lstStyle/>
          <a:p>
            <a:pPr marL="0" lvl="0" indent="0" algn="r" rtl="0">
              <a:lnSpc>
                <a:spcPct val="90000"/>
              </a:lnSpc>
              <a:spcBef>
                <a:spcPts val="0"/>
              </a:spcBef>
              <a:spcAft>
                <a:spcPts val="0"/>
              </a:spcAft>
              <a:buClr>
                <a:schemeClr val="dk1"/>
              </a:buClr>
              <a:buSzPts val="1800"/>
              <a:buFont typeface="Nunito Sans Black"/>
              <a:buNone/>
            </a:pPr>
            <a:r>
              <a:rPr lang="es-ES" b="0"/>
              <a:t>OUR TEAM</a:t>
            </a:r>
            <a:endParaRPr b="0"/>
          </a:p>
        </p:txBody>
      </p:sp>
      <p:sp>
        <p:nvSpPr>
          <p:cNvPr id="1641" name="Google Shape;1641;p60"/>
          <p:cNvSpPr txBox="1"/>
          <p:nvPr/>
        </p:nvSpPr>
        <p:spPr>
          <a:xfrm>
            <a:off x="3910037" y="2670800"/>
            <a:ext cx="839400" cy="219900"/>
          </a:xfrm>
          <a:prstGeom prst="rect">
            <a:avLst/>
          </a:prstGeom>
          <a:noFill/>
          <a:ln>
            <a:noFill/>
          </a:ln>
        </p:spPr>
        <p:txBody>
          <a:bodyPr spcFirstLastPara="1" wrap="square" lIns="0" tIns="9525" rIns="0" bIns="0" anchor="ctr" anchorCtr="0">
            <a:noAutofit/>
          </a:bodyPr>
          <a:lstStyle/>
          <a:p>
            <a:pPr marL="12700" marR="0" lvl="0" indent="0" algn="ctr" rtl="0">
              <a:lnSpc>
                <a:spcPct val="100000"/>
              </a:lnSpc>
              <a:spcBef>
                <a:spcPts val="0"/>
              </a:spcBef>
              <a:spcAft>
                <a:spcPts val="0"/>
              </a:spcAft>
              <a:buNone/>
            </a:pPr>
            <a:r>
              <a:rPr lang="es-ES">
                <a:solidFill>
                  <a:srgbClr val="FFFFFF"/>
                </a:solidFill>
                <a:latin typeface="Squada One"/>
                <a:ea typeface="Squada One"/>
                <a:cs typeface="Squada One"/>
                <a:sym typeface="Squada One"/>
              </a:rPr>
              <a:t>HELENA JAMES</a:t>
            </a:r>
            <a:endParaRPr>
              <a:solidFill>
                <a:srgbClr val="FFFFFF"/>
              </a:solidFill>
              <a:latin typeface="Squada One"/>
              <a:ea typeface="Squada One"/>
              <a:cs typeface="Squada One"/>
              <a:sym typeface="Squada One"/>
            </a:endParaRPr>
          </a:p>
        </p:txBody>
      </p:sp>
      <p:sp>
        <p:nvSpPr>
          <p:cNvPr id="1642" name="Google Shape;1642;p60"/>
          <p:cNvSpPr txBox="1"/>
          <p:nvPr/>
        </p:nvSpPr>
        <p:spPr>
          <a:xfrm>
            <a:off x="1557582" y="3208069"/>
            <a:ext cx="1573800" cy="414300"/>
          </a:xfrm>
          <a:prstGeom prst="rect">
            <a:avLst/>
          </a:prstGeom>
          <a:noFill/>
          <a:ln>
            <a:noFill/>
          </a:ln>
        </p:spPr>
        <p:txBody>
          <a:bodyPr spcFirstLastPara="1" wrap="square" lIns="0" tIns="9525" rIns="0" bIns="0" anchor="t" anchorCtr="0">
            <a:noAutofit/>
          </a:bodyPr>
          <a:lstStyle/>
          <a:p>
            <a:pPr marL="12700" marR="0" lvl="0" indent="0" algn="ctr" rtl="0">
              <a:lnSpc>
                <a:spcPct val="111100"/>
              </a:lnSpc>
              <a:spcBef>
                <a:spcPts val="0"/>
              </a:spcBef>
              <a:spcAft>
                <a:spcPts val="0"/>
              </a:spcAft>
              <a:buNone/>
            </a:pPr>
            <a:r>
              <a:rPr lang="es-ES" sz="1000">
                <a:solidFill>
                  <a:srgbClr val="FFFFFF"/>
                </a:solidFill>
                <a:latin typeface="Roboto Slab Light"/>
                <a:ea typeface="Roboto Slab Light"/>
                <a:cs typeface="Roboto Slab Light"/>
                <a:sym typeface="Roboto Slab Light"/>
              </a:rPr>
              <a:t>You can replace the  image on the screen with  your own</a:t>
            </a:r>
            <a:endParaRPr sz="1000">
              <a:solidFill>
                <a:srgbClr val="FFFFFF"/>
              </a:solidFill>
              <a:latin typeface="Roboto Slab Light"/>
              <a:ea typeface="Roboto Slab Light"/>
              <a:cs typeface="Roboto Slab Light"/>
              <a:sym typeface="Roboto Slab Light"/>
            </a:endParaRPr>
          </a:p>
        </p:txBody>
      </p:sp>
      <p:sp>
        <p:nvSpPr>
          <p:cNvPr id="1643" name="Google Shape;1643;p60"/>
          <p:cNvSpPr txBox="1"/>
          <p:nvPr/>
        </p:nvSpPr>
        <p:spPr>
          <a:xfrm>
            <a:off x="2116073" y="2670800"/>
            <a:ext cx="456600" cy="219900"/>
          </a:xfrm>
          <a:prstGeom prst="rect">
            <a:avLst/>
          </a:prstGeom>
          <a:noFill/>
          <a:ln>
            <a:noFill/>
          </a:ln>
        </p:spPr>
        <p:txBody>
          <a:bodyPr spcFirstLastPara="1" wrap="square" lIns="0" tIns="9525" rIns="0" bIns="0" anchor="ctr" anchorCtr="0">
            <a:noAutofit/>
          </a:bodyPr>
          <a:lstStyle/>
          <a:p>
            <a:pPr marL="12700" marR="0" lvl="0" indent="0" algn="ctr" rtl="0">
              <a:lnSpc>
                <a:spcPct val="100000"/>
              </a:lnSpc>
              <a:spcBef>
                <a:spcPts val="0"/>
              </a:spcBef>
              <a:spcAft>
                <a:spcPts val="0"/>
              </a:spcAft>
              <a:buNone/>
            </a:pPr>
            <a:r>
              <a:rPr lang="es-ES">
                <a:solidFill>
                  <a:srgbClr val="FFFFFF"/>
                </a:solidFill>
                <a:latin typeface="Squada One"/>
                <a:ea typeface="Squada One"/>
                <a:cs typeface="Squada One"/>
                <a:sym typeface="Squada One"/>
              </a:rPr>
              <a:t>JOHN DOE</a:t>
            </a:r>
            <a:endParaRPr>
              <a:solidFill>
                <a:srgbClr val="FFFFFF"/>
              </a:solidFill>
              <a:latin typeface="Squada One"/>
              <a:ea typeface="Squada One"/>
              <a:cs typeface="Squada One"/>
              <a:sym typeface="Squada One"/>
            </a:endParaRPr>
          </a:p>
        </p:txBody>
      </p:sp>
      <p:sp>
        <p:nvSpPr>
          <p:cNvPr id="1644" name="Google Shape;1644;p60"/>
          <p:cNvSpPr txBox="1"/>
          <p:nvPr/>
        </p:nvSpPr>
        <p:spPr>
          <a:xfrm>
            <a:off x="5842460" y="2670800"/>
            <a:ext cx="930900" cy="219900"/>
          </a:xfrm>
          <a:prstGeom prst="rect">
            <a:avLst/>
          </a:prstGeom>
          <a:noFill/>
          <a:ln>
            <a:noFill/>
          </a:ln>
        </p:spPr>
        <p:txBody>
          <a:bodyPr spcFirstLastPara="1" wrap="square" lIns="0" tIns="9525" rIns="0" bIns="0" anchor="ctr" anchorCtr="0">
            <a:noAutofit/>
          </a:bodyPr>
          <a:lstStyle/>
          <a:p>
            <a:pPr marL="12700" marR="0" lvl="0" indent="0" algn="ctr" rtl="0">
              <a:lnSpc>
                <a:spcPct val="100000"/>
              </a:lnSpc>
              <a:spcBef>
                <a:spcPts val="0"/>
              </a:spcBef>
              <a:spcAft>
                <a:spcPts val="0"/>
              </a:spcAft>
              <a:buNone/>
            </a:pPr>
            <a:r>
              <a:rPr lang="es-ES">
                <a:solidFill>
                  <a:srgbClr val="FFFFFF"/>
                </a:solidFill>
                <a:latin typeface="Squada One"/>
                <a:ea typeface="Squada One"/>
                <a:cs typeface="Squada One"/>
                <a:sym typeface="Squada One"/>
              </a:rPr>
              <a:t>JAMES PATTERSON</a:t>
            </a:r>
            <a:endParaRPr>
              <a:solidFill>
                <a:srgbClr val="FFFFFF"/>
              </a:solidFill>
              <a:latin typeface="Squada One"/>
              <a:ea typeface="Squada One"/>
              <a:cs typeface="Squada One"/>
              <a:sym typeface="Squada One"/>
            </a:endParaRPr>
          </a:p>
        </p:txBody>
      </p:sp>
      <p:sp>
        <p:nvSpPr>
          <p:cNvPr id="1645" name="Google Shape;1645;p60"/>
          <p:cNvSpPr txBox="1"/>
          <p:nvPr/>
        </p:nvSpPr>
        <p:spPr>
          <a:xfrm>
            <a:off x="3542813" y="3208069"/>
            <a:ext cx="1573800" cy="414300"/>
          </a:xfrm>
          <a:prstGeom prst="rect">
            <a:avLst/>
          </a:prstGeom>
          <a:noFill/>
          <a:ln>
            <a:noFill/>
          </a:ln>
        </p:spPr>
        <p:txBody>
          <a:bodyPr spcFirstLastPara="1" wrap="square" lIns="0" tIns="9525" rIns="0" bIns="0" anchor="t" anchorCtr="0">
            <a:noAutofit/>
          </a:bodyPr>
          <a:lstStyle/>
          <a:p>
            <a:pPr marL="12700" marR="0" lvl="0" indent="0" algn="ctr" rtl="0">
              <a:lnSpc>
                <a:spcPct val="111100"/>
              </a:lnSpc>
              <a:spcBef>
                <a:spcPts val="0"/>
              </a:spcBef>
              <a:spcAft>
                <a:spcPts val="0"/>
              </a:spcAft>
              <a:buNone/>
            </a:pPr>
            <a:r>
              <a:rPr lang="es-ES" sz="1000">
                <a:solidFill>
                  <a:srgbClr val="FFFFFF"/>
                </a:solidFill>
                <a:latin typeface="Roboto Slab Light"/>
                <a:ea typeface="Roboto Slab Light"/>
                <a:cs typeface="Roboto Slab Light"/>
                <a:sym typeface="Roboto Slab Light"/>
              </a:rPr>
              <a:t>You can replace the  image on the screen with  your own</a:t>
            </a:r>
            <a:endParaRPr sz="1000">
              <a:solidFill>
                <a:srgbClr val="FFFFFF"/>
              </a:solidFill>
              <a:latin typeface="Roboto Slab Light"/>
              <a:ea typeface="Roboto Slab Light"/>
              <a:cs typeface="Roboto Slab Light"/>
              <a:sym typeface="Roboto Slab Light"/>
            </a:endParaRPr>
          </a:p>
        </p:txBody>
      </p:sp>
      <p:sp>
        <p:nvSpPr>
          <p:cNvPr id="1646" name="Google Shape;1646;p60"/>
          <p:cNvSpPr txBox="1"/>
          <p:nvPr/>
        </p:nvSpPr>
        <p:spPr>
          <a:xfrm>
            <a:off x="5521011" y="3208069"/>
            <a:ext cx="1573800" cy="414300"/>
          </a:xfrm>
          <a:prstGeom prst="rect">
            <a:avLst/>
          </a:prstGeom>
          <a:noFill/>
          <a:ln>
            <a:noFill/>
          </a:ln>
        </p:spPr>
        <p:txBody>
          <a:bodyPr spcFirstLastPara="1" wrap="square" lIns="0" tIns="9525" rIns="0" bIns="0" anchor="t" anchorCtr="0">
            <a:noAutofit/>
          </a:bodyPr>
          <a:lstStyle/>
          <a:p>
            <a:pPr marL="12700" marR="0" lvl="0" indent="0" algn="ctr" rtl="0">
              <a:lnSpc>
                <a:spcPct val="111100"/>
              </a:lnSpc>
              <a:spcBef>
                <a:spcPts val="0"/>
              </a:spcBef>
              <a:spcAft>
                <a:spcPts val="0"/>
              </a:spcAft>
              <a:buNone/>
            </a:pPr>
            <a:r>
              <a:rPr lang="es-ES" sz="1000">
                <a:solidFill>
                  <a:srgbClr val="FFFFFF"/>
                </a:solidFill>
                <a:latin typeface="Roboto Slab Light"/>
                <a:ea typeface="Roboto Slab Light"/>
                <a:cs typeface="Roboto Slab Light"/>
                <a:sym typeface="Roboto Slab Light"/>
              </a:rPr>
              <a:t>You can replace the  image on the screen with  your own</a:t>
            </a:r>
            <a:endParaRPr sz="1000">
              <a:solidFill>
                <a:srgbClr val="FFFFFF"/>
              </a:solidFill>
              <a:latin typeface="Roboto Slab Light"/>
              <a:ea typeface="Roboto Slab Light"/>
              <a:cs typeface="Roboto Slab Light"/>
              <a:sym typeface="Roboto Slab Light"/>
            </a:endParaRPr>
          </a:p>
        </p:txBody>
      </p:sp>
      <p:cxnSp>
        <p:nvCxnSpPr>
          <p:cNvPr id="1647" name="Google Shape;1647;p60"/>
          <p:cNvCxnSpPr/>
          <p:nvPr/>
        </p:nvCxnSpPr>
        <p:spPr>
          <a:xfrm>
            <a:off x="3363989" y="2794025"/>
            <a:ext cx="0" cy="655500"/>
          </a:xfrm>
          <a:prstGeom prst="straightConnector1">
            <a:avLst/>
          </a:prstGeom>
          <a:noFill/>
          <a:ln w="19050" cap="flat" cmpd="sng">
            <a:solidFill>
              <a:schemeClr val="dk2"/>
            </a:solidFill>
            <a:prstDash val="solid"/>
            <a:round/>
            <a:headEnd type="none" w="med" len="med"/>
            <a:tailEnd type="none" w="med" len="med"/>
          </a:ln>
        </p:spPr>
      </p:cxnSp>
      <p:cxnSp>
        <p:nvCxnSpPr>
          <p:cNvPr id="1648" name="Google Shape;1648;p60"/>
          <p:cNvCxnSpPr/>
          <p:nvPr/>
        </p:nvCxnSpPr>
        <p:spPr>
          <a:xfrm>
            <a:off x="5355030" y="2794025"/>
            <a:ext cx="0" cy="655500"/>
          </a:xfrm>
          <a:prstGeom prst="straightConnector1">
            <a:avLst/>
          </a:prstGeom>
          <a:noFill/>
          <a:ln w="19050" cap="flat" cmpd="sng">
            <a:solidFill>
              <a:schemeClr val="dk2"/>
            </a:solidFill>
            <a:prstDash val="solid"/>
            <a:round/>
            <a:headEnd type="none" w="med" len="med"/>
            <a:tailEnd type="none" w="med" len="med"/>
          </a:ln>
        </p:spPr>
      </p:cxnSp>
      <p:grpSp>
        <p:nvGrpSpPr>
          <p:cNvPr id="1649" name="Google Shape;1649;p60"/>
          <p:cNvGrpSpPr/>
          <p:nvPr/>
        </p:nvGrpSpPr>
        <p:grpSpPr>
          <a:xfrm>
            <a:off x="2175223" y="1890175"/>
            <a:ext cx="4309005" cy="430342"/>
            <a:chOff x="2175223" y="1890175"/>
            <a:chExt cx="4309005" cy="430342"/>
          </a:xfrm>
        </p:grpSpPr>
        <p:grpSp>
          <p:nvGrpSpPr>
            <p:cNvPr id="1650" name="Google Shape;1650;p60"/>
            <p:cNvGrpSpPr/>
            <p:nvPr/>
          </p:nvGrpSpPr>
          <p:grpSpPr>
            <a:xfrm>
              <a:off x="2175223" y="1908905"/>
              <a:ext cx="393868" cy="392881"/>
              <a:chOff x="-54081175" y="1903275"/>
              <a:chExt cx="319025" cy="318225"/>
            </a:xfrm>
          </p:grpSpPr>
          <p:sp>
            <p:nvSpPr>
              <p:cNvPr id="1651" name="Google Shape;1651;p60"/>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0"/>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60"/>
            <p:cNvGrpSpPr/>
            <p:nvPr/>
          </p:nvGrpSpPr>
          <p:grpSpPr>
            <a:xfrm>
              <a:off x="4110373" y="1890175"/>
              <a:ext cx="432370" cy="430342"/>
              <a:chOff x="-55620175" y="2686900"/>
              <a:chExt cx="319800" cy="318300"/>
            </a:xfrm>
          </p:grpSpPr>
          <p:sp>
            <p:nvSpPr>
              <p:cNvPr id="1654" name="Google Shape;1654;p60"/>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0"/>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0"/>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0"/>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58" name="Google Shape;1658;p60"/>
            <p:cNvGrpSpPr/>
            <p:nvPr/>
          </p:nvGrpSpPr>
          <p:grpSpPr>
            <a:xfrm>
              <a:off x="6137052" y="1908373"/>
              <a:ext cx="347176" cy="393945"/>
              <a:chOff x="1044400" y="2917425"/>
              <a:chExt cx="248125" cy="281550"/>
            </a:xfrm>
          </p:grpSpPr>
          <p:sp>
            <p:nvSpPr>
              <p:cNvPr id="1659" name="Google Shape;1659;p60"/>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0"/>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0"/>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0"/>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0"/>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FFFFFF"/>
              </a:solidFill>
              <a:ln>
                <a:noFill/>
              </a:ln>
            </p:spPr>
          </p:sp>
          <p:sp>
            <p:nvSpPr>
              <p:cNvPr id="1664" name="Google Shape;1664;p60"/>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FFFFFF"/>
              </a:solidFill>
              <a:ln>
                <a:noFill/>
              </a:ln>
            </p:spPr>
          </p:sp>
          <p:sp>
            <p:nvSpPr>
              <p:cNvPr id="1665" name="Google Shape;1665;p60"/>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FFFFFF"/>
              </a:solidFill>
              <a:ln>
                <a:noFill/>
              </a:ln>
            </p:spPr>
          </p:sp>
          <p:sp>
            <p:nvSpPr>
              <p:cNvPr id="1666" name="Google Shape;1666;p60"/>
              <p:cNvSpPr/>
              <p:nvPr/>
            </p:nvSpPr>
            <p:spPr>
              <a:xfrm>
                <a:off x="1205975" y="2965750"/>
                <a:ext cx="21000" cy="16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0"/>
              <p:cNvSpPr/>
              <p:nvPr/>
            </p:nvSpPr>
            <p:spPr>
              <a:xfrm>
                <a:off x="1082225" y="2937250"/>
                <a:ext cx="11400" cy="26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1677"/>
        <p:cNvGrpSpPr/>
        <p:nvPr/>
      </p:nvGrpSpPr>
      <p:grpSpPr>
        <a:xfrm>
          <a:off x="0" y="0"/>
          <a:ext cx="0" cy="0"/>
          <a:chOff x="0" y="0"/>
          <a:chExt cx="0" cy="0"/>
        </a:xfrm>
      </p:grpSpPr>
      <p:sp>
        <p:nvSpPr>
          <p:cNvPr id="1678" name="Google Shape;1678;p62"/>
          <p:cNvSpPr txBox="1">
            <a:spLocks noGrp="1"/>
          </p:cNvSpPr>
          <p:nvPr>
            <p:ph type="ctrTitle"/>
          </p:nvPr>
        </p:nvSpPr>
        <p:spPr>
          <a:xfrm>
            <a:off x="5060968" y="1950940"/>
            <a:ext cx="3158100" cy="12414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es-ES">
                <a:solidFill>
                  <a:srgbClr val="FFFFFF"/>
                </a:solidFill>
              </a:rPr>
              <a:t>CREDITS</a:t>
            </a:r>
            <a:endParaRPr>
              <a:solidFill>
                <a:srgbClr val="FFFFFF"/>
              </a:solidFill>
            </a:endParaRPr>
          </a:p>
        </p:txBody>
      </p:sp>
      <p:sp>
        <p:nvSpPr>
          <p:cNvPr id="1679" name="Google Shape;1679;p62"/>
          <p:cNvSpPr txBox="1"/>
          <p:nvPr/>
        </p:nvSpPr>
        <p:spPr>
          <a:xfrm>
            <a:off x="906900" y="1474475"/>
            <a:ext cx="3670500" cy="2194500"/>
          </a:xfrm>
          <a:prstGeom prst="rect">
            <a:avLst/>
          </a:prstGeom>
          <a:noFill/>
          <a:ln>
            <a:noFill/>
          </a:ln>
        </p:spPr>
        <p:txBody>
          <a:bodyPr spcFirstLastPara="1" wrap="square" lIns="0" tIns="0" rIns="0" bIns="0" anchor="ctr" anchorCtr="0">
            <a:noAutofit/>
          </a:bodyPr>
          <a:lstStyle/>
          <a:p>
            <a:pPr marL="0" lvl="0" indent="0" algn="l" rtl="0">
              <a:spcBef>
                <a:spcPts val="500"/>
              </a:spcBef>
              <a:spcAft>
                <a:spcPts val="0"/>
              </a:spcAft>
              <a:buNone/>
            </a:pPr>
            <a:r>
              <a:rPr lang="es-ES" sz="1000" dirty="0" err="1">
                <a:solidFill>
                  <a:srgbClr val="FFFFFF"/>
                </a:solidFill>
                <a:latin typeface="Roboto Slab Light"/>
                <a:ea typeface="Roboto Slab Light"/>
                <a:cs typeface="Roboto Slab Light"/>
                <a:sym typeface="Roboto Slab Light"/>
              </a:rPr>
              <a:t>This</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is</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where</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you</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give</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credit</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to</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the</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ones</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who</a:t>
            </a:r>
            <a:r>
              <a:rPr lang="es-ES" sz="1000" dirty="0">
                <a:solidFill>
                  <a:srgbClr val="FFFFFF"/>
                </a:solidFill>
                <a:latin typeface="Roboto Slab Light"/>
                <a:ea typeface="Roboto Slab Light"/>
                <a:cs typeface="Roboto Slab Light"/>
                <a:sym typeface="Roboto Slab Light"/>
              </a:rPr>
              <a:t> are </a:t>
            </a:r>
            <a:r>
              <a:rPr lang="es-ES" sz="1000" dirty="0" err="1">
                <a:solidFill>
                  <a:srgbClr val="FFFFFF"/>
                </a:solidFill>
                <a:latin typeface="Roboto Slab Light"/>
                <a:ea typeface="Roboto Slab Light"/>
                <a:cs typeface="Roboto Slab Light"/>
                <a:sym typeface="Roboto Slab Light"/>
              </a:rPr>
              <a:t>part</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of</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this</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project</a:t>
            </a:r>
            <a:r>
              <a:rPr lang="es-ES" sz="1000" dirty="0">
                <a:solidFill>
                  <a:srgbClr val="FFFFFF"/>
                </a:solidFill>
                <a:latin typeface="Roboto Slab Light"/>
                <a:ea typeface="Roboto Slab Light"/>
                <a:cs typeface="Roboto Slab Light"/>
                <a:sym typeface="Roboto Slab Light"/>
              </a:rPr>
              <a:t>.</a:t>
            </a:r>
            <a:endParaRPr sz="1000" dirty="0">
              <a:solidFill>
                <a:srgbClr val="FFFFFF"/>
              </a:solidFill>
              <a:latin typeface="Roboto Slab Light"/>
              <a:ea typeface="Roboto Slab Light"/>
              <a:cs typeface="Roboto Slab Light"/>
              <a:sym typeface="Roboto Slab Light"/>
            </a:endParaRPr>
          </a:p>
          <a:p>
            <a:pPr marL="0" lvl="0" indent="0" algn="l" rtl="0">
              <a:spcBef>
                <a:spcPts val="500"/>
              </a:spcBef>
              <a:spcAft>
                <a:spcPts val="0"/>
              </a:spcAft>
              <a:buNone/>
            </a:pPr>
            <a:r>
              <a:rPr lang="es-ES" sz="1000" dirty="0" err="1">
                <a:solidFill>
                  <a:srgbClr val="FFFFFF"/>
                </a:solidFill>
                <a:latin typeface="Roboto Slab Light"/>
                <a:ea typeface="Roboto Slab Light"/>
                <a:cs typeface="Roboto Slab Light"/>
                <a:sym typeface="Roboto Slab Light"/>
              </a:rPr>
              <a:t>Did</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you</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like</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the</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resources</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on</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this</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template</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Get</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them</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for</a:t>
            </a:r>
            <a:r>
              <a:rPr lang="es-ES" sz="1000" dirty="0">
                <a:solidFill>
                  <a:srgbClr val="FFFFFF"/>
                </a:solidFill>
                <a:latin typeface="Roboto Slab Light"/>
                <a:ea typeface="Roboto Slab Light"/>
                <a:cs typeface="Roboto Slab Light"/>
                <a:sym typeface="Roboto Slab Light"/>
              </a:rPr>
              <a:t> free at </a:t>
            </a:r>
            <a:r>
              <a:rPr lang="es-ES" sz="1000" dirty="0" err="1">
                <a:solidFill>
                  <a:srgbClr val="FFFFFF"/>
                </a:solidFill>
                <a:latin typeface="Roboto Slab Light"/>
                <a:ea typeface="Roboto Slab Light"/>
                <a:cs typeface="Roboto Slab Light"/>
                <a:sym typeface="Roboto Slab Light"/>
              </a:rPr>
              <a:t>our</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other</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websites</a:t>
            </a:r>
            <a:r>
              <a:rPr lang="es-ES" sz="1000" dirty="0">
                <a:solidFill>
                  <a:srgbClr val="FFFFFF"/>
                </a:solidFill>
                <a:latin typeface="Roboto Slab Light"/>
                <a:ea typeface="Roboto Slab Light"/>
                <a:cs typeface="Roboto Slab Light"/>
                <a:sym typeface="Roboto Slab Light"/>
              </a:rPr>
              <a:t>.</a:t>
            </a:r>
            <a:endParaRPr sz="1000" dirty="0">
              <a:solidFill>
                <a:srgbClr val="FFFFFF"/>
              </a:solidFill>
              <a:latin typeface="Roboto Slab Light"/>
              <a:ea typeface="Roboto Slab Light"/>
              <a:cs typeface="Roboto Slab Light"/>
              <a:sym typeface="Roboto Slab Light"/>
            </a:endParaRPr>
          </a:p>
          <a:p>
            <a:pPr marL="342900" lvl="0" indent="0" algn="l" rtl="0">
              <a:lnSpc>
                <a:spcPct val="115000"/>
              </a:lnSpc>
              <a:spcBef>
                <a:spcPts val="500"/>
              </a:spcBef>
              <a:spcAft>
                <a:spcPts val="0"/>
              </a:spcAft>
              <a:buNone/>
            </a:pPr>
            <a:endParaRPr sz="1000" dirty="0">
              <a:solidFill>
                <a:srgbClr val="FFFFFF"/>
              </a:solidFill>
              <a:latin typeface="Roboto Slab Light"/>
              <a:ea typeface="Roboto Slab Light"/>
              <a:cs typeface="Roboto Slab Light"/>
              <a:sym typeface="Roboto Slab Light"/>
            </a:endParaRPr>
          </a:p>
          <a:p>
            <a:pPr marL="342900" lvl="0" indent="-228600" algn="l" rtl="0">
              <a:lnSpc>
                <a:spcPct val="115000"/>
              </a:lnSpc>
              <a:spcBef>
                <a:spcPts val="500"/>
              </a:spcBef>
              <a:spcAft>
                <a:spcPts val="0"/>
              </a:spcAft>
              <a:buClr>
                <a:srgbClr val="FFFFFF"/>
              </a:buClr>
              <a:buSzPts val="1000"/>
              <a:buFont typeface="Roboto Slab Light"/>
              <a:buChar char="◂"/>
            </a:pPr>
            <a:r>
              <a:rPr lang="es-ES" sz="1000" dirty="0" err="1">
                <a:solidFill>
                  <a:srgbClr val="FFFFFF"/>
                </a:solidFill>
                <a:latin typeface="Roboto Slab Light"/>
                <a:ea typeface="Roboto Slab Light"/>
                <a:cs typeface="Roboto Slab Light"/>
                <a:sym typeface="Roboto Slab Light"/>
              </a:rPr>
              <a:t>Presentation</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template</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by</a:t>
            </a:r>
            <a:r>
              <a:rPr lang="es-ES" sz="1000" dirty="0">
                <a:solidFill>
                  <a:srgbClr val="FFFFFF"/>
                </a:solidFill>
                <a:latin typeface="Roboto Slab Light"/>
                <a:ea typeface="Roboto Slab Light"/>
                <a:cs typeface="Roboto Slab Light"/>
                <a:sym typeface="Roboto Slab Light"/>
              </a:rPr>
              <a:t> </a:t>
            </a:r>
            <a:r>
              <a:rPr lang="es-ES" sz="1000" u="sng" dirty="0" err="1">
                <a:solidFill>
                  <a:srgbClr val="FFFFFF"/>
                </a:solidFill>
                <a:latin typeface="Roboto Slab Light"/>
                <a:ea typeface="Roboto Slab Light"/>
                <a:cs typeface="Roboto Slab Light"/>
                <a:sym typeface="Roboto Slab Light"/>
                <a:hlinkClick r:id="rId3">
                  <a:extLst>
                    <a:ext uri="{A12FA001-AC4F-418D-AE19-62706E023703}">
                      <ahyp:hlinkClr xmlns:ahyp="http://schemas.microsoft.com/office/drawing/2018/hyperlinkcolor" val="tx"/>
                    </a:ext>
                  </a:extLst>
                </a:hlinkClick>
              </a:rPr>
              <a:t>Slidesgo</a:t>
            </a:r>
            <a:endParaRPr sz="1000" dirty="0">
              <a:solidFill>
                <a:srgbClr val="FFFFFF"/>
              </a:solidFill>
              <a:latin typeface="Roboto Slab Light"/>
              <a:ea typeface="Roboto Slab Light"/>
              <a:cs typeface="Roboto Slab Light"/>
              <a:sym typeface="Roboto Slab Light"/>
            </a:endParaRPr>
          </a:p>
          <a:p>
            <a:pPr marL="342900" lvl="0" indent="-228600" algn="l" rtl="0">
              <a:lnSpc>
                <a:spcPct val="115000"/>
              </a:lnSpc>
              <a:spcBef>
                <a:spcPts val="0"/>
              </a:spcBef>
              <a:spcAft>
                <a:spcPts val="0"/>
              </a:spcAft>
              <a:buClr>
                <a:srgbClr val="FFFFFF"/>
              </a:buClr>
              <a:buSzPts val="1000"/>
              <a:buFont typeface="Roboto Slab Light"/>
              <a:buChar char="◂"/>
            </a:pPr>
            <a:r>
              <a:rPr lang="es-ES" sz="1000" dirty="0" err="1">
                <a:solidFill>
                  <a:srgbClr val="FFFFFF"/>
                </a:solidFill>
                <a:latin typeface="Roboto Slab Light"/>
                <a:ea typeface="Roboto Slab Light"/>
                <a:cs typeface="Roboto Slab Light"/>
                <a:sym typeface="Roboto Slab Light"/>
              </a:rPr>
              <a:t>Icons</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by</a:t>
            </a:r>
            <a:r>
              <a:rPr lang="es-ES" sz="1000" dirty="0">
                <a:solidFill>
                  <a:srgbClr val="FFFFFF"/>
                </a:solidFill>
                <a:latin typeface="Roboto Slab Light"/>
                <a:ea typeface="Roboto Slab Light"/>
                <a:cs typeface="Roboto Slab Light"/>
                <a:sym typeface="Roboto Slab Light"/>
              </a:rPr>
              <a:t> </a:t>
            </a:r>
            <a:r>
              <a:rPr lang="es-ES" sz="1000" u="sng" dirty="0" err="1">
                <a:solidFill>
                  <a:srgbClr val="FFFFFF"/>
                </a:solidFill>
                <a:latin typeface="Roboto Slab Light"/>
                <a:ea typeface="Roboto Slab Light"/>
                <a:cs typeface="Roboto Slab Light"/>
                <a:sym typeface="Roboto Slab Light"/>
                <a:hlinkClick r:id="rId4">
                  <a:extLst>
                    <a:ext uri="{A12FA001-AC4F-418D-AE19-62706E023703}">
                      <ahyp:hlinkClr xmlns:ahyp="http://schemas.microsoft.com/office/drawing/2018/hyperlinkcolor" val="tx"/>
                    </a:ext>
                  </a:extLst>
                </a:hlinkClick>
              </a:rPr>
              <a:t>Flaticon</a:t>
            </a:r>
            <a:endParaRPr sz="1000" dirty="0">
              <a:solidFill>
                <a:srgbClr val="FFFFFF"/>
              </a:solidFill>
              <a:latin typeface="Roboto Slab Light"/>
              <a:ea typeface="Roboto Slab Light"/>
              <a:cs typeface="Roboto Slab Light"/>
              <a:sym typeface="Roboto Slab Light"/>
            </a:endParaRPr>
          </a:p>
          <a:p>
            <a:pPr marL="342900" lvl="0" indent="-228600" algn="l" rtl="0">
              <a:lnSpc>
                <a:spcPct val="115000"/>
              </a:lnSpc>
              <a:spcBef>
                <a:spcPts val="0"/>
              </a:spcBef>
              <a:spcAft>
                <a:spcPts val="0"/>
              </a:spcAft>
              <a:buClr>
                <a:srgbClr val="FFFFFF"/>
              </a:buClr>
              <a:buSzPts val="1000"/>
              <a:buFont typeface="Roboto Slab Light"/>
              <a:buChar char="◂"/>
            </a:pPr>
            <a:r>
              <a:rPr lang="es-ES" sz="1000" dirty="0" err="1">
                <a:solidFill>
                  <a:srgbClr val="FFFFFF"/>
                </a:solidFill>
                <a:latin typeface="Roboto Slab Light"/>
                <a:ea typeface="Roboto Slab Light"/>
                <a:cs typeface="Roboto Slab Light"/>
                <a:sym typeface="Roboto Slab Light"/>
              </a:rPr>
              <a:t>Infographics</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by</a:t>
            </a:r>
            <a:r>
              <a:rPr lang="es-ES" sz="1000" dirty="0">
                <a:solidFill>
                  <a:srgbClr val="FFFFFF"/>
                </a:solidFill>
                <a:latin typeface="Roboto Slab Light"/>
                <a:ea typeface="Roboto Slab Light"/>
                <a:cs typeface="Roboto Slab Light"/>
                <a:sym typeface="Roboto Slab Light"/>
              </a:rPr>
              <a:t> </a:t>
            </a:r>
            <a:r>
              <a:rPr lang="es-ES" sz="1000" u="sng" dirty="0" err="1">
                <a:solidFill>
                  <a:srgbClr val="FFFFFF"/>
                </a:solidFill>
                <a:latin typeface="Roboto Slab Light"/>
                <a:ea typeface="Roboto Slab Light"/>
                <a:cs typeface="Roboto Slab Light"/>
                <a:sym typeface="Roboto Slab Light"/>
                <a:hlinkClick r:id="rId5">
                  <a:extLst>
                    <a:ext uri="{A12FA001-AC4F-418D-AE19-62706E023703}">
                      <ahyp:hlinkClr xmlns:ahyp="http://schemas.microsoft.com/office/drawing/2018/hyperlinkcolor" val="tx"/>
                    </a:ext>
                  </a:extLst>
                </a:hlinkClick>
              </a:rPr>
              <a:t>Freepik</a:t>
            </a:r>
            <a:endParaRPr sz="1000" dirty="0">
              <a:solidFill>
                <a:srgbClr val="FFFFFF"/>
              </a:solidFill>
              <a:latin typeface="Roboto Slab Light"/>
              <a:ea typeface="Roboto Slab Light"/>
              <a:cs typeface="Roboto Slab Light"/>
              <a:sym typeface="Roboto Slab Light"/>
            </a:endParaRPr>
          </a:p>
          <a:p>
            <a:pPr marL="342900" lvl="0" indent="-228600" algn="l" rtl="0">
              <a:lnSpc>
                <a:spcPct val="115000"/>
              </a:lnSpc>
              <a:spcBef>
                <a:spcPts val="0"/>
              </a:spcBef>
              <a:spcAft>
                <a:spcPts val="0"/>
              </a:spcAft>
              <a:buClr>
                <a:srgbClr val="FFFFFF"/>
              </a:buClr>
              <a:buSzPts val="1000"/>
              <a:buFont typeface="Roboto Slab Light"/>
              <a:buChar char="◂"/>
            </a:pPr>
            <a:r>
              <a:rPr lang="es-ES" sz="1000" dirty="0" err="1">
                <a:solidFill>
                  <a:srgbClr val="FFFFFF"/>
                </a:solidFill>
                <a:latin typeface="Quattrocento"/>
                <a:ea typeface="Quattrocento"/>
                <a:cs typeface="Quattrocento"/>
                <a:sym typeface="Quattrocento"/>
              </a:rPr>
              <a:t>Images</a:t>
            </a:r>
            <a:r>
              <a:rPr lang="es-ES" sz="1000" dirty="0">
                <a:solidFill>
                  <a:srgbClr val="FFFFFF"/>
                </a:solidFill>
                <a:latin typeface="Quattrocento"/>
                <a:ea typeface="Quattrocento"/>
                <a:cs typeface="Quattrocento"/>
                <a:sym typeface="Quattrocento"/>
              </a:rPr>
              <a:t> </a:t>
            </a:r>
            <a:r>
              <a:rPr lang="es-ES" sz="1000" dirty="0" err="1">
                <a:solidFill>
                  <a:srgbClr val="FFFFFF"/>
                </a:solidFill>
                <a:latin typeface="Quattrocento"/>
                <a:ea typeface="Quattrocento"/>
                <a:cs typeface="Quattrocento"/>
                <a:sym typeface="Quattrocento"/>
              </a:rPr>
              <a:t>created</a:t>
            </a:r>
            <a:r>
              <a:rPr lang="es-ES" sz="1000" dirty="0">
                <a:solidFill>
                  <a:srgbClr val="FFFFFF"/>
                </a:solidFill>
                <a:latin typeface="Quattrocento"/>
                <a:ea typeface="Quattrocento"/>
                <a:cs typeface="Quattrocento"/>
                <a:sym typeface="Quattrocento"/>
              </a:rPr>
              <a:t> </a:t>
            </a:r>
            <a:r>
              <a:rPr lang="es-ES" sz="1000" dirty="0" err="1">
                <a:solidFill>
                  <a:srgbClr val="FFFFFF"/>
                </a:solidFill>
                <a:latin typeface="Quattrocento"/>
                <a:ea typeface="Quattrocento"/>
                <a:cs typeface="Quattrocento"/>
                <a:sym typeface="Quattrocento"/>
              </a:rPr>
              <a:t>by</a:t>
            </a:r>
            <a:r>
              <a:rPr lang="es-ES" sz="1000" dirty="0">
                <a:solidFill>
                  <a:srgbClr val="FFFFFF"/>
                </a:solidFill>
                <a:latin typeface="Quattrocento"/>
                <a:ea typeface="Quattrocento"/>
                <a:cs typeface="Quattrocento"/>
                <a:sym typeface="Quattrocento"/>
              </a:rPr>
              <a:t> </a:t>
            </a:r>
            <a:r>
              <a:rPr lang="es-ES" sz="1000" u="sng" dirty="0" err="1">
                <a:solidFill>
                  <a:srgbClr val="FFFFFF"/>
                </a:solidFill>
                <a:latin typeface="Quattrocento"/>
                <a:ea typeface="Quattrocento"/>
                <a:cs typeface="Quattrocento"/>
                <a:sym typeface="Quattrocento"/>
                <a:hlinkClick r:id="rId5">
                  <a:extLst>
                    <a:ext uri="{A12FA001-AC4F-418D-AE19-62706E023703}">
                      <ahyp:hlinkClr xmlns:ahyp="http://schemas.microsoft.com/office/drawing/2018/hyperlinkcolor" val="tx"/>
                    </a:ext>
                  </a:extLst>
                </a:hlinkClick>
              </a:rPr>
              <a:t>Freepik</a:t>
            </a:r>
            <a:r>
              <a:rPr lang="es-ES" sz="1000" dirty="0">
                <a:solidFill>
                  <a:srgbClr val="FFFFFF"/>
                </a:solidFill>
                <a:latin typeface="Quattrocento"/>
                <a:ea typeface="Quattrocento"/>
                <a:cs typeface="Quattrocento"/>
                <a:sym typeface="Quattrocento"/>
              </a:rPr>
              <a:t> and </a:t>
            </a:r>
            <a:r>
              <a:rPr lang="es-ES" sz="1000" u="sng" dirty="0" err="1">
                <a:solidFill>
                  <a:srgbClr val="FFFFFF"/>
                </a:solidFill>
                <a:latin typeface="Quattrocento"/>
                <a:ea typeface="Quattrocento"/>
                <a:cs typeface="Quattrocento"/>
                <a:sym typeface="Quattrocento"/>
              </a:rPr>
              <a:t>rawpixel</a:t>
            </a:r>
            <a:r>
              <a:rPr lang="es-ES" sz="1000" dirty="0">
                <a:solidFill>
                  <a:srgbClr val="FFFFFF"/>
                </a:solidFill>
                <a:latin typeface="Quattrocento"/>
                <a:ea typeface="Quattrocento"/>
                <a:cs typeface="Quattrocento"/>
                <a:sym typeface="Quattrocento"/>
              </a:rPr>
              <a:t> -</a:t>
            </a:r>
            <a:r>
              <a:rPr lang="es-ES" sz="1000" dirty="0" err="1">
                <a:solidFill>
                  <a:srgbClr val="FFFFFF"/>
                </a:solidFill>
                <a:latin typeface="Quattrocento"/>
                <a:ea typeface="Quattrocento"/>
                <a:cs typeface="Quattrocento"/>
                <a:sym typeface="Quattrocento"/>
              </a:rPr>
              <a:t>Freepik</a:t>
            </a:r>
            <a:endParaRPr sz="1000" dirty="0">
              <a:solidFill>
                <a:srgbClr val="FFFFFF"/>
              </a:solidFill>
              <a:latin typeface="Roboto Slab Light"/>
              <a:ea typeface="Roboto Slab Light"/>
              <a:cs typeface="Roboto Slab Light"/>
              <a:sym typeface="Roboto Slab Light"/>
            </a:endParaRPr>
          </a:p>
          <a:p>
            <a:pPr marL="342900" lvl="0" indent="-228600" algn="l" rtl="0">
              <a:lnSpc>
                <a:spcPct val="115000"/>
              </a:lnSpc>
              <a:spcBef>
                <a:spcPts val="0"/>
              </a:spcBef>
              <a:spcAft>
                <a:spcPts val="0"/>
              </a:spcAft>
              <a:buClr>
                <a:srgbClr val="FFFFFF"/>
              </a:buClr>
              <a:buSzPts val="1000"/>
              <a:buFont typeface="Roboto Slab Light"/>
              <a:buChar char="◂"/>
            </a:pPr>
            <a:r>
              <a:rPr lang="es-ES" sz="1000" dirty="0" err="1">
                <a:solidFill>
                  <a:srgbClr val="FFFFFF"/>
                </a:solidFill>
                <a:latin typeface="Roboto Slab Light"/>
                <a:ea typeface="Roboto Slab Light"/>
                <a:cs typeface="Roboto Slab Light"/>
                <a:sym typeface="Roboto Slab Light"/>
              </a:rPr>
              <a:t>Author</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introduction</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slide</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photo</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created</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by</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Freepik</a:t>
            </a:r>
            <a:endParaRPr sz="1000" dirty="0">
              <a:solidFill>
                <a:srgbClr val="FFFFFF"/>
              </a:solidFill>
              <a:latin typeface="Roboto Slab Light"/>
              <a:ea typeface="Roboto Slab Light"/>
              <a:cs typeface="Roboto Slab Light"/>
              <a:sym typeface="Roboto Slab Light"/>
            </a:endParaRPr>
          </a:p>
          <a:p>
            <a:pPr marL="342900" lvl="0" indent="-228600" algn="l" rtl="0">
              <a:lnSpc>
                <a:spcPct val="115000"/>
              </a:lnSpc>
              <a:spcBef>
                <a:spcPts val="0"/>
              </a:spcBef>
              <a:spcAft>
                <a:spcPts val="0"/>
              </a:spcAft>
              <a:buClr>
                <a:srgbClr val="FFFFFF"/>
              </a:buClr>
              <a:buSzPts val="1000"/>
              <a:buFont typeface="Roboto Slab Light"/>
              <a:buChar char="◂"/>
            </a:pPr>
            <a:r>
              <a:rPr lang="es-ES" sz="1000" dirty="0">
                <a:solidFill>
                  <a:srgbClr val="FFFFFF"/>
                </a:solidFill>
                <a:latin typeface="Roboto Slab Light"/>
                <a:ea typeface="Roboto Slab Light"/>
                <a:cs typeface="Roboto Slab Light"/>
                <a:sym typeface="Roboto Slab Light"/>
              </a:rPr>
              <a:t>Text &amp; </a:t>
            </a:r>
            <a:r>
              <a:rPr lang="es-ES" sz="1000" dirty="0" err="1">
                <a:solidFill>
                  <a:srgbClr val="FFFFFF"/>
                </a:solidFill>
                <a:latin typeface="Roboto Slab Light"/>
                <a:ea typeface="Roboto Slab Light"/>
                <a:cs typeface="Roboto Slab Light"/>
                <a:sym typeface="Roboto Slab Light"/>
              </a:rPr>
              <a:t>Image</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slide</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photo</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created</a:t>
            </a:r>
            <a:r>
              <a:rPr lang="es-ES" sz="1000" dirty="0">
                <a:solidFill>
                  <a:srgbClr val="FFFFFF"/>
                </a:solidFill>
                <a:latin typeface="Roboto Slab Light"/>
                <a:ea typeface="Roboto Slab Light"/>
                <a:cs typeface="Roboto Slab Light"/>
                <a:sym typeface="Roboto Slab Light"/>
              </a:rPr>
              <a:t> </a:t>
            </a:r>
            <a:r>
              <a:rPr lang="es-ES" sz="1000" dirty="0" err="1">
                <a:solidFill>
                  <a:srgbClr val="FFFFFF"/>
                </a:solidFill>
                <a:latin typeface="Roboto Slab Light"/>
                <a:ea typeface="Roboto Slab Light"/>
                <a:cs typeface="Roboto Slab Light"/>
                <a:sym typeface="Roboto Slab Light"/>
              </a:rPr>
              <a:t>by</a:t>
            </a:r>
            <a:r>
              <a:rPr lang="es-ES" sz="1000" dirty="0">
                <a:solidFill>
                  <a:srgbClr val="FFFFFF"/>
                </a:solidFill>
                <a:latin typeface="Roboto Slab Light"/>
                <a:ea typeface="Roboto Slab Light"/>
                <a:cs typeface="Roboto Slab Light"/>
                <a:sym typeface="Roboto Slab Light"/>
              </a:rPr>
              <a:t> Freepik.com</a:t>
            </a:r>
            <a:endParaRPr sz="1000" dirty="0">
              <a:solidFill>
                <a:srgbClr val="FFFFFF"/>
              </a:solidFill>
              <a:latin typeface="Roboto Slab"/>
              <a:ea typeface="Roboto Slab"/>
              <a:cs typeface="Roboto Slab"/>
              <a:sym typeface="Roboto Slab"/>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3"/>
        <p:cNvGrpSpPr/>
        <p:nvPr/>
      </p:nvGrpSpPr>
      <p:grpSpPr>
        <a:xfrm>
          <a:off x="0" y="0"/>
          <a:ext cx="0" cy="0"/>
          <a:chOff x="0" y="0"/>
          <a:chExt cx="0" cy="0"/>
        </a:xfrm>
      </p:grpSpPr>
      <p:sp>
        <p:nvSpPr>
          <p:cNvPr id="1684" name="Google Shape;1684;p63"/>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Arial"/>
                <a:ea typeface="Arial"/>
                <a:cs typeface="Arial"/>
                <a:sym typeface="Arial"/>
              </a:rPr>
              <a:t>Instructions for use (</a:t>
            </a:r>
            <a:r>
              <a:rPr lang="es-ES">
                <a:latin typeface="Arial"/>
                <a:ea typeface="Arial"/>
                <a:cs typeface="Arial"/>
                <a:sym typeface="Arial"/>
              </a:rPr>
              <a:t>free users)</a:t>
            </a:r>
            <a:endParaRPr>
              <a:solidFill>
                <a:srgbClr val="FFFFFF"/>
              </a:solidFill>
              <a:latin typeface="Arial"/>
              <a:ea typeface="Arial"/>
              <a:cs typeface="Arial"/>
              <a:sym typeface="Arial"/>
            </a:endParaRPr>
          </a:p>
        </p:txBody>
      </p:sp>
      <p:sp>
        <p:nvSpPr>
          <p:cNvPr id="1685" name="Google Shape;1685;p63"/>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ES">
                <a:solidFill>
                  <a:srgbClr val="FFFFFF"/>
                </a:solidFill>
                <a:latin typeface="Arial"/>
                <a:ea typeface="Arial"/>
                <a:cs typeface="Arial"/>
                <a:sym typeface="Arial"/>
              </a:rPr>
              <a:t>In order to use this template, you must credit </a:t>
            </a:r>
            <a:r>
              <a:rPr lang="es-ES" sz="1000" b="1" u="sng">
                <a:solidFill>
                  <a:srgbClr val="869FB2"/>
                </a:solidFill>
                <a:latin typeface="Arial"/>
                <a:ea typeface="Arial"/>
                <a:cs typeface="Arial"/>
                <a:sym typeface="Arial"/>
              </a:rPr>
              <a:t>S</a:t>
            </a:r>
            <a:r>
              <a:rPr lang="es-ES"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s-ES">
                <a:solidFill>
                  <a:srgbClr val="435D74"/>
                </a:solidFill>
                <a:latin typeface="Arial"/>
                <a:ea typeface="Arial"/>
                <a:cs typeface="Arial"/>
                <a:sym typeface="Arial"/>
              </a:rPr>
              <a:t> </a:t>
            </a:r>
            <a:r>
              <a:rPr lang="es-ES">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ES"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s-ES"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s-ES"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ES"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s-ES"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s-ES"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s-ES"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s-ES"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s-ES"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686" name="Google Shape;1686;p6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ES" sz="1000">
                <a:solidFill>
                  <a:srgbClr val="FFFFFF"/>
                </a:solidFill>
              </a:rPr>
              <a:t>For more information about editing slides, please </a:t>
            </a:r>
            <a:r>
              <a:rPr lang="es-ES" sz="900">
                <a:solidFill>
                  <a:srgbClr val="FFFFFF"/>
                </a:solidFill>
              </a:rPr>
              <a:t>read </a:t>
            </a:r>
            <a:r>
              <a:rPr lang="es-ES"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s-ES" sz="1000" u="sng">
                <a:solidFill>
                  <a:srgbClr val="869FB2"/>
                </a:solidFill>
                <a:hlinkClick r:id="rId4">
                  <a:extLst>
                    <a:ext uri="{A12FA001-AC4F-418D-AE19-62706E023703}">
                      <ahyp:hlinkClr xmlns:ahyp="http://schemas.microsoft.com/office/drawing/2018/hyperlinkcolor" val="tx"/>
                    </a:ext>
                  </a:extLst>
                </a:hlinkClick>
              </a:rPr>
              <a:t>https://slidesgo.com/faqs</a:t>
            </a:r>
            <a:r>
              <a:rPr lang="es-ES" sz="1200">
                <a:solidFill>
                  <a:srgbClr val="FFFFFF"/>
                </a:solidFill>
              </a:rPr>
              <a:t> </a:t>
            </a:r>
            <a:r>
              <a:rPr lang="es-ES" sz="1000">
                <a:solidFill>
                  <a:srgbClr val="FFFFFF"/>
                </a:solidFill>
              </a:rPr>
              <a:t>and</a:t>
            </a:r>
            <a:r>
              <a:rPr lang="es-ES" sz="1200">
                <a:solidFill>
                  <a:srgbClr val="FFFFFF"/>
                </a:solidFill>
              </a:rPr>
              <a:t> </a:t>
            </a:r>
            <a:r>
              <a:rPr lang="es-ES"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0"/>
        <p:cNvGrpSpPr/>
        <p:nvPr/>
      </p:nvGrpSpPr>
      <p:grpSpPr>
        <a:xfrm>
          <a:off x="0" y="0"/>
          <a:ext cx="0" cy="0"/>
          <a:chOff x="0" y="0"/>
          <a:chExt cx="0" cy="0"/>
        </a:xfrm>
      </p:grpSpPr>
      <p:sp>
        <p:nvSpPr>
          <p:cNvPr id="1691" name="Google Shape;1691;p64"/>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92" name="Google Shape;1692;p64"/>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ES">
                <a:solidFill>
                  <a:srgbClr val="FFFFFF"/>
                </a:solidFill>
                <a:latin typeface="Arial"/>
                <a:ea typeface="Arial"/>
                <a:cs typeface="Arial"/>
                <a:sym typeface="Arial"/>
              </a:rPr>
              <a:t>In order to use this template, you must be a Premium user on </a:t>
            </a:r>
            <a:r>
              <a:rPr lang="es-ES" sz="1000" b="1" u="sng">
                <a:solidFill>
                  <a:srgbClr val="869FB2"/>
                </a:solidFill>
                <a:latin typeface="Arial"/>
                <a:ea typeface="Arial"/>
                <a:cs typeface="Arial"/>
                <a:sym typeface="Arial"/>
              </a:rPr>
              <a:t>S</a:t>
            </a:r>
            <a:r>
              <a:rPr lang="es-ES"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s-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ES"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s-ES"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s-ES"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s-ES"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s-ES"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ES"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s-ES"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s-ES"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s-ES"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s-ES"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93" name="Google Shape;1693;p64"/>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1000">
                <a:solidFill>
                  <a:srgbClr val="FFFFFF"/>
                </a:solidFill>
                <a:latin typeface="Arial"/>
                <a:ea typeface="Arial"/>
                <a:cs typeface="Arial"/>
                <a:sym typeface="Arial"/>
              </a:rPr>
              <a:t>For more information about editing slides, please </a:t>
            </a:r>
            <a:r>
              <a:rPr lang="es-ES" sz="900">
                <a:solidFill>
                  <a:srgbClr val="FFFFFF"/>
                </a:solidFill>
                <a:latin typeface="Arial"/>
                <a:ea typeface="Arial"/>
                <a:cs typeface="Arial"/>
                <a:sym typeface="Arial"/>
              </a:rPr>
              <a:t>read </a:t>
            </a:r>
            <a:r>
              <a:rPr lang="es-ES"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s-ES"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s-ES" sz="1200">
                <a:solidFill>
                  <a:srgbClr val="FFFFFF"/>
                </a:solidFill>
                <a:latin typeface="Arial"/>
                <a:ea typeface="Arial"/>
                <a:cs typeface="Arial"/>
                <a:sym typeface="Arial"/>
              </a:rPr>
              <a:t> </a:t>
            </a:r>
            <a:r>
              <a:rPr lang="es-ES" sz="1000">
                <a:solidFill>
                  <a:srgbClr val="FFFFFF"/>
                </a:solidFill>
                <a:latin typeface="Arial"/>
                <a:ea typeface="Arial"/>
                <a:cs typeface="Arial"/>
                <a:sym typeface="Arial"/>
              </a:rPr>
              <a:t>and</a:t>
            </a:r>
            <a:r>
              <a:rPr lang="es-ES" sz="1200">
                <a:solidFill>
                  <a:srgbClr val="FFFFFF"/>
                </a:solidFill>
                <a:latin typeface="Arial"/>
                <a:ea typeface="Arial"/>
                <a:cs typeface="Arial"/>
                <a:sym typeface="Arial"/>
              </a:rPr>
              <a:t> </a:t>
            </a:r>
            <a:r>
              <a:rPr lang="es-ES"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429"/>
        <p:cNvGrpSpPr/>
        <p:nvPr/>
      </p:nvGrpSpPr>
      <p:grpSpPr>
        <a:xfrm>
          <a:off x="0" y="0"/>
          <a:ext cx="0" cy="0"/>
          <a:chOff x="0" y="0"/>
          <a:chExt cx="0" cy="0"/>
        </a:xfrm>
      </p:grpSpPr>
      <p:sp>
        <p:nvSpPr>
          <p:cNvPr id="430" name="Google Shape;430;p44"/>
          <p:cNvSpPr txBox="1">
            <a:spLocks noGrp="1"/>
          </p:cNvSpPr>
          <p:nvPr>
            <p:ph type="subTitle" idx="1"/>
          </p:nvPr>
        </p:nvSpPr>
        <p:spPr>
          <a:xfrm flipH="1">
            <a:off x="2143950" y="2211375"/>
            <a:ext cx="2897400" cy="724800"/>
          </a:xfrm>
          <a:prstGeom prst="rect">
            <a:avLst/>
          </a:prstGeom>
        </p:spPr>
        <p:txBody>
          <a:bodyPr spcFirstLastPara="1" wrap="square" lIns="68575" tIns="34275" rIns="68575" bIns="34275" anchor="t" anchorCtr="0">
            <a:noAutofit/>
          </a:bodyPr>
          <a:lstStyle/>
          <a:p>
            <a:pPr marL="0" lvl="0" indent="0" algn="l" rtl="0">
              <a:spcBef>
                <a:spcPts val="800"/>
              </a:spcBef>
              <a:spcAft>
                <a:spcPts val="0"/>
              </a:spcAft>
              <a:buNone/>
            </a:pPr>
            <a:r>
              <a:rPr lang="es-ES" dirty="0"/>
              <a:t>Introduction</a:t>
            </a:r>
            <a:endParaRPr dirty="0"/>
          </a:p>
        </p:txBody>
      </p:sp>
      <p:sp>
        <p:nvSpPr>
          <p:cNvPr id="431" name="Google Shape;431;p44"/>
          <p:cNvSpPr txBox="1">
            <a:spLocks noGrp="1"/>
          </p:cNvSpPr>
          <p:nvPr>
            <p:ph type="title"/>
          </p:nvPr>
        </p:nvSpPr>
        <p:spPr>
          <a:xfrm>
            <a:off x="1634021" y="1624221"/>
            <a:ext cx="1529700" cy="7233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es-ES" b="0" dirty="0"/>
              <a:t>01</a:t>
            </a:r>
          </a:p>
        </p:txBody>
      </p:sp>
      <p:sp>
        <p:nvSpPr>
          <p:cNvPr id="432" name="Google Shape;432;p44"/>
          <p:cNvSpPr txBox="1">
            <a:spLocks noGrp="1"/>
          </p:cNvSpPr>
          <p:nvPr>
            <p:ph type="subTitle" idx="2"/>
          </p:nvPr>
        </p:nvSpPr>
        <p:spPr>
          <a:xfrm flipH="1">
            <a:off x="5979948" y="2571750"/>
            <a:ext cx="2383500" cy="1745070"/>
          </a:xfrm>
          <a:prstGeom prst="rect">
            <a:avLst/>
          </a:prstGeom>
          <a:ln>
            <a:solidFill>
              <a:schemeClr val="bg1"/>
            </a:solidFill>
          </a:ln>
        </p:spPr>
        <p:txBody>
          <a:bodyPr spcFirstLastPara="1" wrap="square" lIns="68575" tIns="34275" rIns="68575" bIns="34275" anchor="t" anchorCtr="0">
            <a:noAutofit/>
          </a:bodyPr>
          <a:lstStyle/>
          <a:p>
            <a:pPr marL="171450" lvl="0" indent="-171450" algn="l" rtl="0">
              <a:spcBef>
                <a:spcPts val="800"/>
              </a:spcBef>
              <a:spcAft>
                <a:spcPts val="0"/>
              </a:spcAft>
              <a:buFont typeface="Arial" panose="020B0604020202020204" pitchFamily="34" charset="0"/>
              <a:buChar char="•"/>
            </a:pPr>
            <a:r>
              <a:rPr lang="es-ES" dirty="0" err="1"/>
              <a:t>Website</a:t>
            </a:r>
            <a:r>
              <a:rPr lang="es-ES" dirty="0"/>
              <a:t> </a:t>
            </a:r>
            <a:r>
              <a:rPr lang="es-ES" dirty="0" err="1"/>
              <a:t>intro</a:t>
            </a:r>
            <a:endParaRPr lang="es-ES" dirty="0"/>
          </a:p>
          <a:p>
            <a:pPr marL="171450" lvl="0" indent="-171450" algn="l" rtl="0">
              <a:spcBef>
                <a:spcPts val="800"/>
              </a:spcBef>
              <a:spcAft>
                <a:spcPts val="0"/>
              </a:spcAft>
              <a:buFont typeface="Arial" panose="020B0604020202020204" pitchFamily="34" charset="0"/>
              <a:buChar char="•"/>
            </a:pPr>
            <a:r>
              <a:rPr lang="es-ES" dirty="0" err="1"/>
              <a:t>What</a:t>
            </a:r>
            <a:r>
              <a:rPr lang="es-ES" dirty="0"/>
              <a:t> </a:t>
            </a:r>
            <a:r>
              <a:rPr lang="es-ES" dirty="0" err="1"/>
              <a:t>problem</a:t>
            </a:r>
            <a:r>
              <a:rPr lang="es-ES" dirty="0"/>
              <a:t> </a:t>
            </a:r>
            <a:r>
              <a:rPr lang="es-ES" dirty="0" err="1"/>
              <a:t>does</a:t>
            </a:r>
            <a:r>
              <a:rPr lang="es-ES" dirty="0"/>
              <a:t> </a:t>
            </a:r>
            <a:r>
              <a:rPr lang="es-ES" dirty="0" err="1"/>
              <a:t>the</a:t>
            </a:r>
            <a:r>
              <a:rPr lang="es-ES" dirty="0"/>
              <a:t> </a:t>
            </a:r>
            <a:r>
              <a:rPr lang="es-ES" dirty="0" err="1"/>
              <a:t>website</a:t>
            </a:r>
            <a:r>
              <a:rPr lang="es-ES" dirty="0"/>
              <a:t> </a:t>
            </a:r>
            <a:r>
              <a:rPr lang="es-ES" dirty="0" err="1"/>
              <a:t>fix</a:t>
            </a:r>
            <a:r>
              <a:rPr lang="es-ES" dirty="0"/>
              <a:t> and </a:t>
            </a:r>
            <a:r>
              <a:rPr lang="es-ES" dirty="0" err="1"/>
              <a:t>how</a:t>
            </a:r>
            <a:r>
              <a:rPr lang="es-ES" dirty="0"/>
              <a:t>.?</a:t>
            </a:r>
          </a:p>
          <a:p>
            <a:pPr marL="171450" lvl="0" indent="-171450" algn="l" rtl="0">
              <a:spcBef>
                <a:spcPts val="800"/>
              </a:spcBef>
              <a:spcAft>
                <a:spcPts val="0"/>
              </a:spcAft>
              <a:buFont typeface="Arial" panose="020B0604020202020204" pitchFamily="34" charset="0"/>
              <a:buChar char="•"/>
            </a:pPr>
            <a:r>
              <a:rPr lang="es-ES" dirty="0"/>
              <a:t>Introduction </a:t>
            </a:r>
            <a:r>
              <a:rPr lang="es-ES" dirty="0" err="1"/>
              <a:t>of</a:t>
            </a:r>
            <a:r>
              <a:rPr lang="es-ES" dirty="0"/>
              <a:t> </a:t>
            </a:r>
            <a:r>
              <a:rPr lang="es-ES" dirty="0" err="1"/>
              <a:t>the</a:t>
            </a:r>
            <a:r>
              <a:rPr lang="es-ES" dirty="0"/>
              <a:t> </a:t>
            </a:r>
            <a:r>
              <a:rPr lang="es-ES" dirty="0" err="1"/>
              <a:t>team</a:t>
            </a:r>
            <a:r>
              <a:rPr lang="es-ES" dirty="0"/>
              <a:t> and </a:t>
            </a:r>
            <a:r>
              <a:rPr lang="es-ES" dirty="0" err="1"/>
              <a:t>their</a:t>
            </a:r>
            <a:r>
              <a:rPr lang="es-ES" dirty="0"/>
              <a:t> respective roles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31"/>
                                        </p:tgtEl>
                                        <p:attrNameLst>
                                          <p:attrName>style.visibility</p:attrName>
                                        </p:attrNameLst>
                                      </p:cBhvr>
                                      <p:to>
                                        <p:strVal val="visible"/>
                                      </p:to>
                                    </p:set>
                                    <p:anim calcmode="lin" valueType="num">
                                      <p:cBhvr additive="base">
                                        <p:cTn id="7" dur="500" fill="hold"/>
                                        <p:tgtEl>
                                          <p:spTgt spid="431"/>
                                        </p:tgtEl>
                                        <p:attrNameLst>
                                          <p:attrName>ppt_x</p:attrName>
                                        </p:attrNameLst>
                                      </p:cBhvr>
                                      <p:tavLst>
                                        <p:tav tm="0">
                                          <p:val>
                                            <p:strVal val="#ppt_x"/>
                                          </p:val>
                                        </p:tav>
                                        <p:tav tm="100000">
                                          <p:val>
                                            <p:strVal val="#ppt_x"/>
                                          </p:val>
                                        </p:tav>
                                      </p:tavLst>
                                    </p:anim>
                                    <p:anim calcmode="lin" valueType="num">
                                      <p:cBhvr additive="base">
                                        <p:cTn id="8" dur="500" fill="hold"/>
                                        <p:tgtEl>
                                          <p:spTgt spid="4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30">
                                            <p:txEl>
                                              <p:pRg st="0" end="0"/>
                                            </p:txEl>
                                          </p:spTgt>
                                        </p:tgtEl>
                                        <p:attrNameLst>
                                          <p:attrName>style.visibility</p:attrName>
                                        </p:attrNameLst>
                                      </p:cBhvr>
                                      <p:to>
                                        <p:strVal val="visible"/>
                                      </p:to>
                                    </p:set>
                                    <p:anim calcmode="lin" valueType="num">
                                      <p:cBhvr additive="base">
                                        <p:cTn id="13" dur="500" fill="hold"/>
                                        <p:tgtEl>
                                          <p:spTgt spid="43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3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32">
                                            <p:bg/>
                                          </p:spTgt>
                                        </p:tgtEl>
                                        <p:attrNameLst>
                                          <p:attrName>style.visibility</p:attrName>
                                        </p:attrNameLst>
                                      </p:cBhvr>
                                      <p:to>
                                        <p:strVal val="visible"/>
                                      </p:to>
                                    </p:set>
                                    <p:anim calcmode="lin" valueType="num">
                                      <p:cBhvr additive="base">
                                        <p:cTn id="19" dur="500" fill="hold"/>
                                        <p:tgtEl>
                                          <p:spTgt spid="432">
                                            <p:bg/>
                                          </p:spTgt>
                                        </p:tgtEl>
                                        <p:attrNameLst>
                                          <p:attrName>ppt_x</p:attrName>
                                        </p:attrNameLst>
                                      </p:cBhvr>
                                      <p:tavLst>
                                        <p:tav tm="0">
                                          <p:val>
                                            <p:strVal val="#ppt_x"/>
                                          </p:val>
                                        </p:tav>
                                        <p:tav tm="100000">
                                          <p:val>
                                            <p:strVal val="#ppt_x"/>
                                          </p:val>
                                        </p:tav>
                                      </p:tavLst>
                                    </p:anim>
                                    <p:anim calcmode="lin" valueType="num">
                                      <p:cBhvr additive="base">
                                        <p:cTn id="20" dur="500" fill="hold"/>
                                        <p:tgtEl>
                                          <p:spTgt spid="432">
                                            <p:bg/>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32">
                                            <p:txEl>
                                              <p:pRg st="0" end="0"/>
                                            </p:txEl>
                                          </p:spTgt>
                                        </p:tgtEl>
                                        <p:attrNameLst>
                                          <p:attrName>style.visibility</p:attrName>
                                        </p:attrNameLst>
                                      </p:cBhvr>
                                      <p:to>
                                        <p:strVal val="visible"/>
                                      </p:to>
                                    </p:set>
                                    <p:anim calcmode="lin" valueType="num">
                                      <p:cBhvr additive="base">
                                        <p:cTn id="25" dur="500" fill="hold"/>
                                        <p:tgtEl>
                                          <p:spTgt spid="432">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3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432">
                                            <p:txEl>
                                              <p:pRg st="1" end="1"/>
                                            </p:txEl>
                                          </p:spTgt>
                                        </p:tgtEl>
                                        <p:attrNameLst>
                                          <p:attrName>style.visibility</p:attrName>
                                        </p:attrNameLst>
                                      </p:cBhvr>
                                      <p:to>
                                        <p:strVal val="visible"/>
                                      </p:to>
                                    </p:set>
                                    <p:anim calcmode="lin" valueType="num">
                                      <p:cBhvr additive="base">
                                        <p:cTn id="31" dur="500" fill="hold"/>
                                        <p:tgtEl>
                                          <p:spTgt spid="432">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43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432">
                                            <p:txEl>
                                              <p:pRg st="2" end="2"/>
                                            </p:txEl>
                                          </p:spTgt>
                                        </p:tgtEl>
                                        <p:attrNameLst>
                                          <p:attrName>style.visibility</p:attrName>
                                        </p:attrNameLst>
                                      </p:cBhvr>
                                      <p:to>
                                        <p:strVal val="visible"/>
                                      </p:to>
                                    </p:set>
                                    <p:anim calcmode="lin" valueType="num">
                                      <p:cBhvr additive="base">
                                        <p:cTn id="37" dur="500" fill="hold"/>
                                        <p:tgtEl>
                                          <p:spTgt spid="432">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432">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 grpId="0" build="p"/>
      <p:bldP spid="431" grpId="0"/>
      <p:bldP spid="432" grpId="0" build="p" animBg="1"/>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7"/>
        <p:cNvGrpSpPr/>
        <p:nvPr/>
      </p:nvGrpSpPr>
      <p:grpSpPr>
        <a:xfrm>
          <a:off x="0" y="0"/>
          <a:ext cx="0" cy="0"/>
          <a:chOff x="0" y="0"/>
          <a:chExt cx="0" cy="0"/>
        </a:xfrm>
      </p:grpSpPr>
      <p:sp>
        <p:nvSpPr>
          <p:cNvPr id="1698" name="Google Shape;1698;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Fonts &amp; colors used</a:t>
            </a:r>
            <a:endParaRPr>
              <a:solidFill>
                <a:srgbClr val="FFFFFF"/>
              </a:solidFill>
              <a:latin typeface="Proxima Nova Semibold"/>
              <a:ea typeface="Proxima Nova Semibold"/>
              <a:cs typeface="Proxima Nova Semibold"/>
              <a:sym typeface="Proxima Nova Semibold"/>
            </a:endParaRPr>
          </a:p>
        </p:txBody>
      </p:sp>
      <p:sp>
        <p:nvSpPr>
          <p:cNvPr id="1699" name="Google Shape;1699;p65"/>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ES" sz="1200">
                <a:solidFill>
                  <a:srgbClr val="FFFFFF"/>
                </a:solidFill>
                <a:latin typeface="Proxima Nova"/>
                <a:ea typeface="Proxima Nova"/>
                <a:cs typeface="Proxima Nova"/>
                <a:sym typeface="Proxima Nova"/>
              </a:rPr>
              <a:t>This presentation has been made using the following fonts:</a:t>
            </a:r>
            <a:endParaRPr sz="1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1400">
              <a:solidFill>
                <a:srgbClr val="435D74"/>
              </a:solidFill>
              <a:latin typeface="Proxima Nova"/>
              <a:ea typeface="Proxima Nova"/>
              <a:cs typeface="Proxima Nova"/>
              <a:sym typeface="Proxima Nova"/>
            </a:endParaRPr>
          </a:p>
        </p:txBody>
      </p:sp>
      <p:sp>
        <p:nvSpPr>
          <p:cNvPr id="1700" name="Google Shape;1700;p65"/>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b="1">
                <a:solidFill>
                  <a:srgbClr val="FFFFFF"/>
                </a:solidFill>
              </a:rPr>
              <a:t>Squada One</a:t>
            </a:r>
            <a:br>
              <a:rPr lang="es-ES" b="1">
                <a:solidFill>
                  <a:srgbClr val="FFFFFF"/>
                </a:solidFill>
              </a:rPr>
            </a:br>
            <a:r>
              <a:rPr lang="es-ES">
                <a:solidFill>
                  <a:srgbClr val="FFFFFF"/>
                </a:solidFill>
              </a:rPr>
              <a:t>(</a:t>
            </a:r>
            <a:r>
              <a:rPr lang="es-ES">
                <a:solidFill>
                  <a:srgbClr val="FFFFFF"/>
                </a:solidFill>
                <a:uFill>
                  <a:noFill/>
                </a:uFill>
                <a:hlinkClick r:id="rId3">
                  <a:extLst>
                    <a:ext uri="{A12FA001-AC4F-418D-AE19-62706E023703}">
                      <ahyp:hlinkClr xmlns:ahyp="http://schemas.microsoft.com/office/drawing/2018/hyperlinkcolor" val="tx"/>
                    </a:ext>
                  </a:extLst>
                </a:hlinkClick>
              </a:rPr>
              <a:t>https://fonts.google.com/specimen/Squada+One</a:t>
            </a:r>
            <a:r>
              <a:rPr lang="es-ES">
                <a:solidFill>
                  <a:srgbClr val="FFFFFF"/>
                </a:solidFill>
              </a:rPr>
              <a:t>)</a:t>
            </a:r>
            <a:endParaRPr>
              <a:solidFill>
                <a:srgbClr val="FFFFFF"/>
              </a:solidFill>
              <a:latin typeface="Proxima Nova"/>
              <a:ea typeface="Proxima Nova"/>
              <a:cs typeface="Proxima Nova"/>
              <a:sym typeface="Proxima Nova"/>
            </a:endParaRPr>
          </a:p>
          <a:p>
            <a:pPr marL="0" lvl="0" indent="0" algn="ctr" rtl="0">
              <a:spcBef>
                <a:spcPts val="0"/>
              </a:spcBef>
              <a:spcAft>
                <a:spcPts val="0"/>
              </a:spcAft>
              <a:buNone/>
            </a:pPr>
            <a:endParaRPr>
              <a:solidFill>
                <a:srgbClr val="FFFFFF"/>
              </a:solidFill>
              <a:latin typeface="Proxima Nova"/>
              <a:ea typeface="Proxima Nova"/>
              <a:cs typeface="Proxima Nova"/>
              <a:sym typeface="Proxima Nova"/>
            </a:endParaRPr>
          </a:p>
          <a:p>
            <a:pPr marL="0" lvl="0" indent="0" algn="ctr" rtl="0">
              <a:spcBef>
                <a:spcPts val="0"/>
              </a:spcBef>
              <a:spcAft>
                <a:spcPts val="0"/>
              </a:spcAft>
              <a:buNone/>
            </a:pPr>
            <a:r>
              <a:rPr lang="es-ES" b="1">
                <a:solidFill>
                  <a:srgbClr val="FFFFFF"/>
                </a:solidFill>
              </a:rPr>
              <a:t>Roboto Slab</a:t>
            </a:r>
            <a:br>
              <a:rPr lang="es-ES" b="1">
                <a:solidFill>
                  <a:srgbClr val="FFFFFF"/>
                </a:solidFill>
              </a:rPr>
            </a:br>
            <a:r>
              <a:rPr lang="es-ES">
                <a:solidFill>
                  <a:srgbClr val="FFFFFF"/>
                </a:solidFill>
              </a:rPr>
              <a:t>(</a:t>
            </a:r>
            <a:r>
              <a:rPr lang="es-ES">
                <a:solidFill>
                  <a:srgbClr val="FFFFFF"/>
                </a:solidFill>
                <a:uFill>
                  <a:noFill/>
                </a:uFill>
                <a:hlinkClick r:id="rId4">
                  <a:extLst>
                    <a:ext uri="{A12FA001-AC4F-418D-AE19-62706E023703}">
                      <ahyp:hlinkClr xmlns:ahyp="http://schemas.microsoft.com/office/drawing/2018/hyperlinkcolor" val="tx"/>
                    </a:ext>
                  </a:extLst>
                </a:hlinkClick>
              </a:rPr>
              <a:t>https://fonts.google.com/specimen/Roboto+Slab</a:t>
            </a:r>
            <a:r>
              <a:rPr lang="es-ES">
                <a:solidFill>
                  <a:srgbClr val="FFFFFF"/>
                </a:solidFill>
              </a:rPr>
              <a:t>)</a:t>
            </a:r>
            <a:endParaRPr>
              <a:solidFill>
                <a:srgbClr val="FFFFFF"/>
              </a:solidFill>
            </a:endParaRPr>
          </a:p>
        </p:txBody>
      </p:sp>
      <p:grpSp>
        <p:nvGrpSpPr>
          <p:cNvPr id="1701" name="Google Shape;1701;p65"/>
          <p:cNvGrpSpPr/>
          <p:nvPr/>
        </p:nvGrpSpPr>
        <p:grpSpPr>
          <a:xfrm>
            <a:off x="3171142" y="3550967"/>
            <a:ext cx="2801720" cy="724880"/>
            <a:chOff x="2867439" y="4734623"/>
            <a:chExt cx="3735627" cy="966507"/>
          </a:xfrm>
        </p:grpSpPr>
        <p:grpSp>
          <p:nvGrpSpPr>
            <p:cNvPr id="1702" name="Google Shape;1702;p65"/>
            <p:cNvGrpSpPr/>
            <p:nvPr/>
          </p:nvGrpSpPr>
          <p:grpSpPr>
            <a:xfrm>
              <a:off x="4228166" y="4734623"/>
              <a:ext cx="1014179" cy="966507"/>
              <a:chOff x="2072503" y="3521476"/>
              <a:chExt cx="791400" cy="754200"/>
            </a:xfrm>
          </p:grpSpPr>
          <p:sp>
            <p:nvSpPr>
              <p:cNvPr id="1703" name="Google Shape;1703;p65"/>
              <p:cNvSpPr/>
              <p:nvPr/>
            </p:nvSpPr>
            <p:spPr>
              <a:xfrm>
                <a:off x="2072503" y="3521476"/>
                <a:ext cx="791400" cy="754200"/>
              </a:xfrm>
              <a:prstGeom prst="roundRect">
                <a:avLst>
                  <a:gd name="adj" fmla="val 16667"/>
                </a:avLst>
              </a:prstGeom>
              <a:solidFill>
                <a:srgbClr val="110F1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dirty="0"/>
              </a:p>
            </p:txBody>
          </p:sp>
          <p:sp>
            <p:nvSpPr>
              <p:cNvPr id="1704" name="Google Shape;1704;p65"/>
              <p:cNvSpPr txBox="1"/>
              <p:nvPr/>
            </p:nvSpPr>
            <p:spPr>
              <a:xfrm>
                <a:off x="207250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ES" sz="1000">
                    <a:solidFill>
                      <a:schemeClr val="lt1"/>
                    </a:solidFill>
                    <a:latin typeface="Proxima Nova Semibold"/>
                    <a:ea typeface="Proxima Nova Semibold"/>
                    <a:cs typeface="Proxima Nova Semibold"/>
                    <a:sym typeface="Proxima Nova Semibold"/>
                  </a:rPr>
                  <a:t>#110f16</a:t>
                </a:r>
                <a:endParaRPr sz="1000">
                  <a:solidFill>
                    <a:srgbClr val="FFFFFF"/>
                  </a:solidFill>
                  <a:latin typeface="Proxima Nova Semibold"/>
                  <a:ea typeface="Proxima Nova Semibold"/>
                  <a:cs typeface="Proxima Nova Semibold"/>
                  <a:sym typeface="Proxima Nova Semibold"/>
                </a:endParaRPr>
              </a:p>
            </p:txBody>
          </p:sp>
        </p:grpSp>
        <p:grpSp>
          <p:nvGrpSpPr>
            <p:cNvPr id="1705" name="Google Shape;1705;p65"/>
            <p:cNvGrpSpPr/>
            <p:nvPr/>
          </p:nvGrpSpPr>
          <p:grpSpPr>
            <a:xfrm>
              <a:off x="2867439" y="4734623"/>
              <a:ext cx="1014179" cy="966507"/>
              <a:chOff x="3134343" y="3521476"/>
              <a:chExt cx="791400" cy="754200"/>
            </a:xfrm>
          </p:grpSpPr>
          <p:sp>
            <p:nvSpPr>
              <p:cNvPr id="1706" name="Google Shape;1706;p65"/>
              <p:cNvSpPr/>
              <p:nvPr/>
            </p:nvSpPr>
            <p:spPr>
              <a:xfrm>
                <a:off x="3134343" y="3521476"/>
                <a:ext cx="791400" cy="754200"/>
              </a:xfrm>
              <a:prstGeom prst="roundRect">
                <a:avLst>
                  <a:gd name="adj" fmla="val 16667"/>
                </a:avLst>
              </a:prstGeom>
              <a:solidFill>
                <a:srgbClr val="0C2E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5"/>
              <p:cNvSpPr txBox="1"/>
              <p:nvPr/>
            </p:nvSpPr>
            <p:spPr>
              <a:xfrm>
                <a:off x="313434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ES" sz="1000" dirty="0">
                    <a:solidFill>
                      <a:srgbClr val="FFFFFF"/>
                    </a:solidFill>
                    <a:latin typeface="Proxima Nova Semibold"/>
                    <a:ea typeface="Proxima Nova Semibold"/>
                    <a:cs typeface="Proxima Nova Semibold"/>
                    <a:sym typeface="Proxima Nova Semibold"/>
                  </a:rPr>
                  <a:t>#0c2e3a</a:t>
                </a:r>
                <a:endParaRPr sz="1000" dirty="0">
                  <a:solidFill>
                    <a:srgbClr val="FFFFFF"/>
                  </a:solidFill>
                  <a:latin typeface="Proxima Nova Semibold"/>
                  <a:ea typeface="Proxima Nova Semibold"/>
                  <a:cs typeface="Proxima Nova Semibold"/>
                  <a:sym typeface="Proxima Nova Semibold"/>
                </a:endParaRPr>
              </a:p>
            </p:txBody>
          </p:sp>
        </p:grpSp>
        <p:grpSp>
          <p:nvGrpSpPr>
            <p:cNvPr id="1708" name="Google Shape;1708;p65"/>
            <p:cNvGrpSpPr/>
            <p:nvPr/>
          </p:nvGrpSpPr>
          <p:grpSpPr>
            <a:xfrm>
              <a:off x="5588880" y="4734623"/>
              <a:ext cx="1014186" cy="966507"/>
              <a:chOff x="4196177" y="3521476"/>
              <a:chExt cx="791405" cy="754200"/>
            </a:xfrm>
          </p:grpSpPr>
          <p:sp>
            <p:nvSpPr>
              <p:cNvPr id="1709" name="Google Shape;1709;p65"/>
              <p:cNvSpPr/>
              <p:nvPr/>
            </p:nvSpPr>
            <p:spPr>
              <a:xfrm>
                <a:off x="4196177" y="3521476"/>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10" name="Google Shape;1710;p65"/>
              <p:cNvSpPr txBox="1"/>
              <p:nvPr/>
            </p:nvSpPr>
            <p:spPr>
              <a:xfrm>
                <a:off x="419618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ES" sz="1000">
                    <a:solidFill>
                      <a:srgbClr val="242637"/>
                    </a:solidFill>
                    <a:latin typeface="Proxima Nova Semibold"/>
                    <a:ea typeface="Proxima Nova Semibold"/>
                    <a:cs typeface="Proxima Nova Semibold"/>
                    <a:sym typeface="Proxima Nova Semibold"/>
                  </a:rPr>
                  <a:t>#ffffff</a:t>
                </a:r>
                <a:endParaRPr sz="1000">
                  <a:solidFill>
                    <a:srgbClr val="FFFFFF"/>
                  </a:solidFill>
                  <a:latin typeface="Proxima Nova Semibold"/>
                  <a:ea typeface="Proxima Nova Semibold"/>
                  <a:cs typeface="Proxima Nova Semibold"/>
                  <a:sym typeface="Proxima Nova Semibold"/>
                </a:endParaRPr>
              </a:p>
            </p:txBody>
          </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4"/>
        <p:cNvGrpSpPr/>
        <p:nvPr/>
      </p:nvGrpSpPr>
      <p:grpSpPr>
        <a:xfrm>
          <a:off x="0" y="0"/>
          <a:ext cx="0" cy="0"/>
          <a:chOff x="0" y="0"/>
          <a:chExt cx="0" cy="0"/>
        </a:xfrm>
      </p:grpSpPr>
      <p:sp>
        <p:nvSpPr>
          <p:cNvPr id="1715" name="Google Shape;1715;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Use our editable graphic resources...</a:t>
            </a:r>
            <a:endParaRPr>
              <a:solidFill>
                <a:srgbClr val="FFFFFF"/>
              </a:solidFill>
              <a:latin typeface="Proxima Nova Semibold"/>
              <a:ea typeface="Proxima Nova Semibold"/>
              <a:cs typeface="Proxima Nova Semibold"/>
              <a:sym typeface="Proxima Nova Semibold"/>
            </a:endParaRPr>
          </a:p>
        </p:txBody>
      </p:sp>
      <p:sp>
        <p:nvSpPr>
          <p:cNvPr id="1716" name="Google Shape;1716;p66"/>
          <p:cNvSpPr txBox="1">
            <a:spLocks noGrp="1"/>
          </p:cNvSpPr>
          <p:nvPr>
            <p:ph type="body" idx="4294967295"/>
          </p:nvPr>
        </p:nvSpPr>
        <p:spPr>
          <a:xfrm>
            <a:off x="1068100" y="14578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sz="1200">
                <a:solidFill>
                  <a:srgbClr val="FFFFFF"/>
                </a:solidFill>
                <a:latin typeface="Proxima Nova"/>
                <a:ea typeface="Proxima Nova"/>
                <a:cs typeface="Proxima Nova"/>
                <a:sym typeface="Proxima Nova"/>
              </a:rPr>
              <a:t>You can easily resize these resources keeping the quality. To change the color just ungroup the resource and click </a:t>
            </a:r>
            <a:r>
              <a:rPr lang="es-ES">
                <a:solidFill>
                  <a:srgbClr val="FFFFFF"/>
                </a:solidFill>
              </a:rPr>
              <a:t>on </a:t>
            </a:r>
            <a:r>
              <a:rPr lang="es-ES" sz="1200">
                <a:solidFill>
                  <a:srgbClr val="FFFFFF"/>
                </a:solidFill>
                <a:latin typeface="Proxima Nova"/>
                <a:ea typeface="Proxima Nova"/>
                <a:cs typeface="Proxima Nova"/>
                <a:sym typeface="Proxima Nova"/>
              </a:rPr>
              <a:t>the object you want to change. Then click on the paint bucket and select the color you want. Don’t forget to group the resource again when you’re done.</a:t>
            </a:r>
            <a:endParaRPr sz="1200">
              <a:solidFill>
                <a:srgbClr val="FFFFFF"/>
              </a:solidFill>
              <a:latin typeface="Proxima Nova"/>
              <a:ea typeface="Proxima Nova"/>
              <a:cs typeface="Proxima Nova"/>
              <a:sym typeface="Proxima Nova"/>
            </a:endParaRPr>
          </a:p>
        </p:txBody>
      </p:sp>
      <p:grpSp>
        <p:nvGrpSpPr>
          <p:cNvPr id="1717" name="Google Shape;1717;p66"/>
          <p:cNvGrpSpPr/>
          <p:nvPr/>
        </p:nvGrpSpPr>
        <p:grpSpPr>
          <a:xfrm>
            <a:off x="3241227" y="3813430"/>
            <a:ext cx="509388" cy="508710"/>
            <a:chOff x="3514800" y="5145975"/>
            <a:chExt cx="233525" cy="233225"/>
          </a:xfrm>
        </p:grpSpPr>
        <p:sp>
          <p:nvSpPr>
            <p:cNvPr id="1718" name="Google Shape;1718;p66"/>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6"/>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6"/>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6"/>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6"/>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6"/>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6"/>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6"/>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6"/>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6"/>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6"/>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6"/>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6"/>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66"/>
          <p:cNvGrpSpPr/>
          <p:nvPr/>
        </p:nvGrpSpPr>
        <p:grpSpPr>
          <a:xfrm>
            <a:off x="3930816" y="2321361"/>
            <a:ext cx="474294" cy="551291"/>
            <a:chOff x="4727025" y="1332775"/>
            <a:chExt cx="59900" cy="69625"/>
          </a:xfrm>
        </p:grpSpPr>
        <p:sp>
          <p:nvSpPr>
            <p:cNvPr id="1732" name="Google Shape;1732;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66"/>
          <p:cNvGrpSpPr/>
          <p:nvPr/>
        </p:nvGrpSpPr>
        <p:grpSpPr>
          <a:xfrm>
            <a:off x="4544472" y="2318491"/>
            <a:ext cx="555653" cy="557031"/>
            <a:chOff x="4820425" y="1329900"/>
            <a:chExt cx="70175" cy="70350"/>
          </a:xfrm>
        </p:grpSpPr>
        <p:sp>
          <p:nvSpPr>
            <p:cNvPr id="1735" name="Google Shape;1735;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 name="Google Shape;1739;p66"/>
          <p:cNvGrpSpPr/>
          <p:nvPr/>
        </p:nvGrpSpPr>
        <p:grpSpPr>
          <a:xfrm>
            <a:off x="5236315" y="2330071"/>
            <a:ext cx="582574" cy="533871"/>
            <a:chOff x="4903200" y="1331525"/>
            <a:chExt cx="73575" cy="67425"/>
          </a:xfrm>
        </p:grpSpPr>
        <p:sp>
          <p:nvSpPr>
            <p:cNvPr id="1740" name="Google Shape;1740;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66"/>
          <p:cNvGrpSpPr/>
          <p:nvPr/>
        </p:nvGrpSpPr>
        <p:grpSpPr>
          <a:xfrm>
            <a:off x="3871628" y="3071012"/>
            <a:ext cx="592670" cy="532881"/>
            <a:chOff x="4721625" y="1420750"/>
            <a:chExt cx="74850" cy="67300"/>
          </a:xfrm>
        </p:grpSpPr>
        <p:sp>
          <p:nvSpPr>
            <p:cNvPr id="1743" name="Google Shape;1743;p66"/>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6"/>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6"/>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66"/>
          <p:cNvGrpSpPr/>
          <p:nvPr/>
        </p:nvGrpSpPr>
        <p:grpSpPr>
          <a:xfrm>
            <a:off x="4530318" y="3039736"/>
            <a:ext cx="583960" cy="565345"/>
            <a:chOff x="4815575" y="1416800"/>
            <a:chExt cx="73750" cy="71400"/>
          </a:xfrm>
        </p:grpSpPr>
        <p:sp>
          <p:nvSpPr>
            <p:cNvPr id="1747" name="Google Shape;1747;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66"/>
          <p:cNvGrpSpPr/>
          <p:nvPr/>
        </p:nvGrpSpPr>
        <p:grpSpPr>
          <a:xfrm>
            <a:off x="5230575" y="3056166"/>
            <a:ext cx="589898" cy="504970"/>
            <a:chOff x="4902475" y="1418875"/>
            <a:chExt cx="74500" cy="63775"/>
          </a:xfrm>
        </p:grpSpPr>
        <p:sp>
          <p:nvSpPr>
            <p:cNvPr id="1751" name="Google Shape;1751;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66"/>
          <p:cNvGrpSpPr/>
          <p:nvPr/>
        </p:nvGrpSpPr>
        <p:grpSpPr>
          <a:xfrm>
            <a:off x="4540315" y="3759284"/>
            <a:ext cx="563967" cy="567127"/>
            <a:chOff x="4818100" y="1507675"/>
            <a:chExt cx="71225" cy="71625"/>
          </a:xfrm>
        </p:grpSpPr>
        <p:sp>
          <p:nvSpPr>
            <p:cNvPr id="1754" name="Google Shape;1754;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 name="Google Shape;1758;p66"/>
          <p:cNvGrpSpPr/>
          <p:nvPr/>
        </p:nvGrpSpPr>
        <p:grpSpPr>
          <a:xfrm>
            <a:off x="3853812" y="3773537"/>
            <a:ext cx="628301" cy="588505"/>
            <a:chOff x="4721450" y="1509475"/>
            <a:chExt cx="79350" cy="74325"/>
          </a:xfrm>
        </p:grpSpPr>
        <p:sp>
          <p:nvSpPr>
            <p:cNvPr id="1759" name="Google Shape;1759;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66"/>
          <p:cNvGrpSpPr/>
          <p:nvPr/>
        </p:nvGrpSpPr>
        <p:grpSpPr>
          <a:xfrm>
            <a:off x="5264821" y="3757899"/>
            <a:ext cx="557038" cy="562772"/>
            <a:chOff x="4906800" y="1507500"/>
            <a:chExt cx="70350" cy="71075"/>
          </a:xfrm>
        </p:grpSpPr>
        <p:sp>
          <p:nvSpPr>
            <p:cNvPr id="1764" name="Google Shape;1764;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 name="Google Shape;1769;p66"/>
          <p:cNvGrpSpPr/>
          <p:nvPr/>
        </p:nvGrpSpPr>
        <p:grpSpPr>
          <a:xfrm>
            <a:off x="1891420" y="3817558"/>
            <a:ext cx="501629" cy="500442"/>
            <a:chOff x="2637425" y="5179000"/>
            <a:chExt cx="196725" cy="196275"/>
          </a:xfrm>
        </p:grpSpPr>
        <p:sp>
          <p:nvSpPr>
            <p:cNvPr id="1770" name="Google Shape;1770;p66"/>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6"/>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6"/>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6"/>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6"/>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6"/>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6"/>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6"/>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6"/>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6"/>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6"/>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6"/>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6"/>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6"/>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6"/>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6"/>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6"/>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6"/>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6"/>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6"/>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6"/>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6"/>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66"/>
          <p:cNvGrpSpPr/>
          <p:nvPr/>
        </p:nvGrpSpPr>
        <p:grpSpPr>
          <a:xfrm>
            <a:off x="2542810" y="3793250"/>
            <a:ext cx="509395" cy="509853"/>
            <a:chOff x="3231350" y="5179700"/>
            <a:chExt cx="194775" cy="194950"/>
          </a:xfrm>
        </p:grpSpPr>
        <p:sp>
          <p:nvSpPr>
            <p:cNvPr id="1793" name="Google Shape;1793;p66"/>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6"/>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6"/>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6"/>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6"/>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6"/>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6"/>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6"/>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6"/>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6"/>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6"/>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6"/>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6"/>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6"/>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6"/>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6"/>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6"/>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6"/>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6"/>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6"/>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6"/>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6"/>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6"/>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6"/>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6"/>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6"/>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6"/>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6"/>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6"/>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6"/>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6"/>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6"/>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6"/>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6"/>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6"/>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6"/>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6"/>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6"/>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6"/>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6"/>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6"/>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6"/>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6"/>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6"/>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6"/>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6"/>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6"/>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6"/>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6"/>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6"/>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6"/>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6"/>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6"/>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6"/>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6"/>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6"/>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6"/>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6"/>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6"/>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66"/>
          <p:cNvGrpSpPr/>
          <p:nvPr/>
        </p:nvGrpSpPr>
        <p:grpSpPr>
          <a:xfrm>
            <a:off x="1221144" y="2343029"/>
            <a:ext cx="508123" cy="507955"/>
            <a:chOff x="1897577" y="2802432"/>
            <a:chExt cx="492176" cy="492014"/>
          </a:xfrm>
        </p:grpSpPr>
        <p:sp>
          <p:nvSpPr>
            <p:cNvPr id="1853" name="Google Shape;1853;p6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6"/>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6"/>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66"/>
          <p:cNvGrpSpPr/>
          <p:nvPr/>
        </p:nvGrpSpPr>
        <p:grpSpPr>
          <a:xfrm>
            <a:off x="1888175" y="3096565"/>
            <a:ext cx="508118" cy="508066"/>
            <a:chOff x="2543222" y="2802319"/>
            <a:chExt cx="492172" cy="492122"/>
          </a:xfrm>
        </p:grpSpPr>
        <p:sp>
          <p:nvSpPr>
            <p:cNvPr id="1866" name="Google Shape;1866;p66"/>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6"/>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6"/>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6"/>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6"/>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6"/>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6"/>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6"/>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6"/>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6"/>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 name="Google Shape;1876;p66"/>
          <p:cNvGrpSpPr/>
          <p:nvPr/>
        </p:nvGrpSpPr>
        <p:grpSpPr>
          <a:xfrm>
            <a:off x="3236954" y="2338040"/>
            <a:ext cx="517934" cy="517934"/>
            <a:chOff x="3736598" y="2170606"/>
            <a:chExt cx="404889" cy="404889"/>
          </a:xfrm>
        </p:grpSpPr>
        <p:sp>
          <p:nvSpPr>
            <p:cNvPr id="1877" name="Google Shape;1877;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66"/>
          <p:cNvGrpSpPr/>
          <p:nvPr/>
        </p:nvGrpSpPr>
        <p:grpSpPr>
          <a:xfrm>
            <a:off x="2504015" y="2338137"/>
            <a:ext cx="586986" cy="517740"/>
            <a:chOff x="3161917" y="2170682"/>
            <a:chExt cx="458870" cy="404737"/>
          </a:xfrm>
        </p:grpSpPr>
        <p:sp>
          <p:nvSpPr>
            <p:cNvPr id="1882" name="Google Shape;1882;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 name="Google Shape;1885;p66"/>
          <p:cNvGrpSpPr/>
          <p:nvPr/>
        </p:nvGrpSpPr>
        <p:grpSpPr>
          <a:xfrm>
            <a:off x="2527036" y="3103432"/>
            <a:ext cx="540943" cy="517963"/>
            <a:chOff x="3179914" y="2889488"/>
            <a:chExt cx="422876" cy="404911"/>
          </a:xfrm>
        </p:grpSpPr>
        <p:sp>
          <p:nvSpPr>
            <p:cNvPr id="1886" name="Google Shape;1886;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66"/>
          <p:cNvGrpSpPr/>
          <p:nvPr/>
        </p:nvGrpSpPr>
        <p:grpSpPr>
          <a:xfrm>
            <a:off x="3227830" y="3103348"/>
            <a:ext cx="536180" cy="518047"/>
            <a:chOff x="3729467" y="2889422"/>
            <a:chExt cx="419153" cy="404977"/>
          </a:xfrm>
        </p:grpSpPr>
        <p:sp>
          <p:nvSpPr>
            <p:cNvPr id="1893" name="Google Shape;1893;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66"/>
          <p:cNvGrpSpPr/>
          <p:nvPr/>
        </p:nvGrpSpPr>
        <p:grpSpPr>
          <a:xfrm>
            <a:off x="1863396" y="2339914"/>
            <a:ext cx="557677" cy="514185"/>
            <a:chOff x="7135920" y="3403879"/>
            <a:chExt cx="882400" cy="813584"/>
          </a:xfrm>
        </p:grpSpPr>
        <p:sp>
          <p:nvSpPr>
            <p:cNvPr id="1901" name="Google Shape;1901;p66"/>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6"/>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6"/>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6"/>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6"/>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66"/>
          <p:cNvGrpSpPr/>
          <p:nvPr/>
        </p:nvGrpSpPr>
        <p:grpSpPr>
          <a:xfrm>
            <a:off x="1240921" y="3116367"/>
            <a:ext cx="468569" cy="468447"/>
            <a:chOff x="1286994" y="2840926"/>
            <a:chExt cx="453864" cy="453745"/>
          </a:xfrm>
        </p:grpSpPr>
        <p:sp>
          <p:nvSpPr>
            <p:cNvPr id="1907" name="Google Shape;1907;p66"/>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6"/>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6"/>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6"/>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6"/>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6"/>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6"/>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6"/>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6"/>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6"/>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7" name="Google Shape;1917;p66"/>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6"/>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6"/>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6"/>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1" name="Google Shape;1921;p66"/>
          <p:cNvGrpSpPr/>
          <p:nvPr/>
        </p:nvGrpSpPr>
        <p:grpSpPr>
          <a:xfrm>
            <a:off x="6871147" y="2602143"/>
            <a:ext cx="160636" cy="136535"/>
            <a:chOff x="4660325" y="1866850"/>
            <a:chExt cx="68350" cy="58100"/>
          </a:xfrm>
        </p:grpSpPr>
        <p:sp>
          <p:nvSpPr>
            <p:cNvPr id="1922" name="Google Shape;1922;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 name="Google Shape;1924;p66"/>
          <p:cNvGrpSpPr/>
          <p:nvPr/>
        </p:nvGrpSpPr>
        <p:grpSpPr>
          <a:xfrm>
            <a:off x="7180081" y="2627170"/>
            <a:ext cx="156817" cy="86891"/>
            <a:chOff x="4791775" y="1877500"/>
            <a:chExt cx="66725" cy="36975"/>
          </a:xfrm>
        </p:grpSpPr>
        <p:sp>
          <p:nvSpPr>
            <p:cNvPr id="1925" name="Google Shape;1925;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 name="Google Shape;1927;p66"/>
          <p:cNvGrpSpPr/>
          <p:nvPr/>
        </p:nvGrpSpPr>
        <p:grpSpPr>
          <a:xfrm>
            <a:off x="7490660" y="2627170"/>
            <a:ext cx="139896" cy="86891"/>
            <a:chOff x="4923925" y="1877500"/>
            <a:chExt cx="59525" cy="36975"/>
          </a:xfrm>
        </p:grpSpPr>
        <p:sp>
          <p:nvSpPr>
            <p:cNvPr id="1928" name="Google Shape;1928;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 name="Google Shape;1930;p66"/>
          <p:cNvGrpSpPr/>
          <p:nvPr/>
        </p:nvGrpSpPr>
        <p:grpSpPr>
          <a:xfrm>
            <a:off x="7806821" y="2609780"/>
            <a:ext cx="136488" cy="121260"/>
            <a:chOff x="5058450" y="1870100"/>
            <a:chExt cx="58075" cy="51600"/>
          </a:xfrm>
        </p:grpSpPr>
        <p:sp>
          <p:nvSpPr>
            <p:cNvPr id="1931" name="Google Shape;1931;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66"/>
          <p:cNvGrpSpPr/>
          <p:nvPr/>
        </p:nvGrpSpPr>
        <p:grpSpPr>
          <a:xfrm>
            <a:off x="7226262" y="3067854"/>
            <a:ext cx="97533" cy="103870"/>
            <a:chOff x="4811425" y="2065025"/>
            <a:chExt cx="41500" cy="44200"/>
          </a:xfrm>
        </p:grpSpPr>
        <p:sp>
          <p:nvSpPr>
            <p:cNvPr id="1934" name="Google Shape;1934;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66"/>
          <p:cNvGrpSpPr/>
          <p:nvPr/>
        </p:nvGrpSpPr>
        <p:grpSpPr>
          <a:xfrm>
            <a:off x="7504644" y="3067854"/>
            <a:ext cx="116629" cy="103459"/>
            <a:chOff x="4929875" y="2065025"/>
            <a:chExt cx="49625" cy="44025"/>
          </a:xfrm>
        </p:grpSpPr>
        <p:sp>
          <p:nvSpPr>
            <p:cNvPr id="1937" name="Google Shape;1937;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66"/>
          <p:cNvGrpSpPr/>
          <p:nvPr/>
        </p:nvGrpSpPr>
        <p:grpSpPr>
          <a:xfrm>
            <a:off x="7866692" y="3070968"/>
            <a:ext cx="67745" cy="97643"/>
            <a:chOff x="5083925" y="2066350"/>
            <a:chExt cx="28825" cy="41550"/>
          </a:xfrm>
        </p:grpSpPr>
        <p:sp>
          <p:nvSpPr>
            <p:cNvPr id="1940" name="Google Shape;1940;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66"/>
          <p:cNvGrpSpPr/>
          <p:nvPr/>
        </p:nvGrpSpPr>
        <p:grpSpPr>
          <a:xfrm>
            <a:off x="6869855" y="3086067"/>
            <a:ext cx="174679" cy="67445"/>
            <a:chOff x="4659775" y="2072775"/>
            <a:chExt cx="74325" cy="28700"/>
          </a:xfrm>
        </p:grpSpPr>
        <p:sp>
          <p:nvSpPr>
            <p:cNvPr id="1943" name="Google Shape;1943;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66"/>
          <p:cNvGrpSpPr/>
          <p:nvPr/>
        </p:nvGrpSpPr>
        <p:grpSpPr>
          <a:xfrm>
            <a:off x="6876200" y="2859820"/>
            <a:ext cx="161517" cy="86069"/>
            <a:chOff x="4662475" y="1976500"/>
            <a:chExt cx="68725" cy="36625"/>
          </a:xfrm>
        </p:grpSpPr>
        <p:sp>
          <p:nvSpPr>
            <p:cNvPr id="1947" name="Google Shape;1947;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0" name="Google Shape;1950;p66"/>
          <p:cNvGrpSpPr/>
          <p:nvPr/>
        </p:nvGrpSpPr>
        <p:grpSpPr>
          <a:xfrm>
            <a:off x="7800005" y="2852183"/>
            <a:ext cx="155583" cy="100874"/>
            <a:chOff x="5055550" y="1973250"/>
            <a:chExt cx="66200" cy="42925"/>
          </a:xfrm>
        </p:grpSpPr>
        <p:sp>
          <p:nvSpPr>
            <p:cNvPr id="1951" name="Google Shape;1951;p66"/>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6"/>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6"/>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66"/>
          <p:cNvGrpSpPr/>
          <p:nvPr/>
        </p:nvGrpSpPr>
        <p:grpSpPr>
          <a:xfrm>
            <a:off x="7481788" y="2863052"/>
            <a:ext cx="161047" cy="79430"/>
            <a:chOff x="4920150" y="1977875"/>
            <a:chExt cx="68525" cy="33800"/>
          </a:xfrm>
        </p:grpSpPr>
        <p:sp>
          <p:nvSpPr>
            <p:cNvPr id="1955" name="Google Shape;1955;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 name="Google Shape;1958;p66"/>
          <p:cNvGrpSpPr/>
          <p:nvPr/>
        </p:nvGrpSpPr>
        <p:grpSpPr>
          <a:xfrm>
            <a:off x="7183430" y="2869514"/>
            <a:ext cx="163221" cy="66622"/>
            <a:chOff x="4793200" y="1980625"/>
            <a:chExt cx="69450" cy="28350"/>
          </a:xfrm>
        </p:grpSpPr>
        <p:sp>
          <p:nvSpPr>
            <p:cNvPr id="1959" name="Google Shape;1959;p66"/>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6"/>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6"/>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66"/>
          <p:cNvGrpSpPr/>
          <p:nvPr/>
        </p:nvGrpSpPr>
        <p:grpSpPr>
          <a:xfrm>
            <a:off x="6909279" y="3292397"/>
            <a:ext cx="120800" cy="123375"/>
            <a:chOff x="4676550" y="2160575"/>
            <a:chExt cx="51400" cy="52500"/>
          </a:xfrm>
        </p:grpSpPr>
        <p:sp>
          <p:nvSpPr>
            <p:cNvPr id="1963" name="Google Shape;1963;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 name="Google Shape;1966;p66"/>
          <p:cNvGrpSpPr/>
          <p:nvPr/>
        </p:nvGrpSpPr>
        <p:grpSpPr>
          <a:xfrm>
            <a:off x="7124969" y="3299212"/>
            <a:ext cx="140307" cy="109804"/>
            <a:chOff x="4768325" y="2163475"/>
            <a:chExt cx="59700" cy="46725"/>
          </a:xfrm>
        </p:grpSpPr>
        <p:sp>
          <p:nvSpPr>
            <p:cNvPr id="1967" name="Google Shape;1967;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9" name="Google Shape;1969;p66"/>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6"/>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6"/>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6"/>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6"/>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6"/>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6"/>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6"/>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6"/>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6"/>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6"/>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0" name="Google Shape;1980;p66"/>
          <p:cNvGrpSpPr/>
          <p:nvPr/>
        </p:nvGrpSpPr>
        <p:grpSpPr>
          <a:xfrm>
            <a:off x="7125556" y="3511828"/>
            <a:ext cx="108814" cy="103106"/>
            <a:chOff x="4768575" y="2253950"/>
            <a:chExt cx="46300" cy="43875"/>
          </a:xfrm>
        </p:grpSpPr>
        <p:sp>
          <p:nvSpPr>
            <p:cNvPr id="1981" name="Google Shape;1981;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3" name="Google Shape;1983;p66"/>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4" name="Google Shape;1984;p66"/>
          <p:cNvGrpSpPr/>
          <p:nvPr/>
        </p:nvGrpSpPr>
        <p:grpSpPr>
          <a:xfrm>
            <a:off x="7577559" y="3933124"/>
            <a:ext cx="114043" cy="141118"/>
            <a:chOff x="4960900" y="2433225"/>
            <a:chExt cx="48525" cy="60050"/>
          </a:xfrm>
        </p:grpSpPr>
        <p:sp>
          <p:nvSpPr>
            <p:cNvPr id="1985" name="Google Shape;1985;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 name="Google Shape;1987;p66"/>
          <p:cNvGrpSpPr/>
          <p:nvPr/>
        </p:nvGrpSpPr>
        <p:grpSpPr>
          <a:xfrm>
            <a:off x="7326499" y="4154964"/>
            <a:ext cx="131611" cy="138768"/>
            <a:chOff x="4854075" y="2527625"/>
            <a:chExt cx="56000" cy="59050"/>
          </a:xfrm>
        </p:grpSpPr>
        <p:sp>
          <p:nvSpPr>
            <p:cNvPr id="1988" name="Google Shape;1988;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0" name="Google Shape;1990;p66"/>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6"/>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6"/>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3" name="Google Shape;1993;p66"/>
          <p:cNvGrpSpPr/>
          <p:nvPr/>
        </p:nvGrpSpPr>
        <p:grpSpPr>
          <a:xfrm>
            <a:off x="7809758" y="3701767"/>
            <a:ext cx="95829" cy="155159"/>
            <a:chOff x="5059700" y="2334775"/>
            <a:chExt cx="40775" cy="66025"/>
          </a:xfrm>
        </p:grpSpPr>
        <p:sp>
          <p:nvSpPr>
            <p:cNvPr id="1994" name="Google Shape;1994;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66"/>
          <p:cNvGrpSpPr/>
          <p:nvPr/>
        </p:nvGrpSpPr>
        <p:grpSpPr>
          <a:xfrm>
            <a:off x="7573328" y="3486918"/>
            <a:ext cx="84372" cy="153338"/>
            <a:chOff x="4959100" y="2243350"/>
            <a:chExt cx="35900" cy="65250"/>
          </a:xfrm>
        </p:grpSpPr>
        <p:sp>
          <p:nvSpPr>
            <p:cNvPr id="2004" name="Google Shape;2004;p66"/>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6"/>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6"/>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6"/>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6"/>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6"/>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6"/>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6"/>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6"/>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6"/>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6"/>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6"/>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6"/>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6"/>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6"/>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6"/>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0" name="Google Shape;2020;p66"/>
          <p:cNvGrpSpPr/>
          <p:nvPr/>
        </p:nvGrpSpPr>
        <p:grpSpPr>
          <a:xfrm>
            <a:off x="7758054" y="3926309"/>
            <a:ext cx="178498" cy="154747"/>
            <a:chOff x="5037700" y="2430325"/>
            <a:chExt cx="75950" cy="65850"/>
          </a:xfrm>
        </p:grpSpPr>
        <p:sp>
          <p:nvSpPr>
            <p:cNvPr id="2021" name="Google Shape;2021;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 name="Google Shape;2023;p66"/>
          <p:cNvGrpSpPr/>
          <p:nvPr/>
        </p:nvGrpSpPr>
        <p:grpSpPr>
          <a:xfrm>
            <a:off x="7098294" y="3718275"/>
            <a:ext cx="216160" cy="122024"/>
            <a:chOff x="4756975" y="2341800"/>
            <a:chExt cx="91975" cy="51925"/>
          </a:xfrm>
        </p:grpSpPr>
        <p:sp>
          <p:nvSpPr>
            <p:cNvPr id="2024" name="Google Shape;2024;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 name="Google Shape;2044;p66"/>
          <p:cNvGrpSpPr/>
          <p:nvPr/>
        </p:nvGrpSpPr>
        <p:grpSpPr>
          <a:xfrm>
            <a:off x="7536841" y="4128468"/>
            <a:ext cx="231906" cy="191995"/>
            <a:chOff x="4943575" y="2516350"/>
            <a:chExt cx="98675" cy="81700"/>
          </a:xfrm>
        </p:grpSpPr>
        <p:sp>
          <p:nvSpPr>
            <p:cNvPr id="2045" name="Google Shape;2045;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3" name="Google Shape;2123;p66"/>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6"/>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6"/>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6"/>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6"/>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6"/>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6"/>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6"/>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6"/>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6"/>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6"/>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6"/>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6"/>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6"/>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6"/>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6"/>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6"/>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6"/>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6"/>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6"/>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6"/>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6"/>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6"/>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6" name="Google Shape;2146;p66"/>
          <p:cNvGrpSpPr/>
          <p:nvPr/>
        </p:nvGrpSpPr>
        <p:grpSpPr>
          <a:xfrm>
            <a:off x="1225886" y="3778145"/>
            <a:ext cx="505303" cy="503968"/>
            <a:chOff x="1190625" y="238125"/>
            <a:chExt cx="5252625" cy="5238750"/>
          </a:xfrm>
        </p:grpSpPr>
        <p:sp>
          <p:nvSpPr>
            <p:cNvPr id="2147" name="Google Shape;2147;p66"/>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6"/>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6"/>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6"/>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6"/>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6"/>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6"/>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6"/>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6"/>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6"/>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6"/>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6"/>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6"/>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6"/>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6"/>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6"/>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6"/>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6"/>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6"/>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6"/>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6"/>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6"/>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6"/>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6"/>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6"/>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6"/>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6"/>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6"/>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6"/>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6"/>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6"/>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6"/>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6"/>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6"/>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6"/>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6"/>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6"/>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6"/>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6"/>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6"/>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6"/>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6"/>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6"/>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6"/>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6"/>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6"/>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6"/>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6"/>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6"/>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6"/>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6"/>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6"/>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6"/>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6"/>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6"/>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6"/>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6"/>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6"/>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6"/>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6"/>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6"/>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6"/>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6"/>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6"/>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6"/>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6"/>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6"/>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6"/>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6"/>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6"/>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6"/>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6"/>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6"/>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6"/>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6"/>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6"/>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6"/>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6"/>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6"/>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6"/>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6"/>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6"/>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6"/>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6"/>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6"/>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6"/>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6"/>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6"/>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6"/>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6"/>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6"/>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6"/>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6"/>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6"/>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6"/>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6"/>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6"/>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6"/>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6"/>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6"/>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6"/>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6"/>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6"/>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6"/>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6"/>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6"/>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6"/>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6"/>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6"/>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6"/>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6"/>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6"/>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6"/>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6"/>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6"/>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6"/>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6"/>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6"/>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6"/>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6"/>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6"/>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6"/>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6"/>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6"/>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6"/>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6"/>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6"/>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6"/>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6"/>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6"/>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6"/>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6"/>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6"/>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6"/>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6"/>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6"/>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6"/>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6"/>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6"/>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6"/>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6"/>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6"/>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6"/>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6"/>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6"/>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6"/>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6"/>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6"/>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6"/>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6"/>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6"/>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6"/>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6"/>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6"/>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6"/>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6"/>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6"/>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6"/>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6"/>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6"/>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6"/>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6"/>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6"/>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6"/>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6"/>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6"/>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6"/>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6"/>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6"/>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6"/>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6"/>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6"/>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6"/>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6"/>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6"/>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6"/>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6"/>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6"/>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6"/>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6"/>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0"/>
        <p:cNvGrpSpPr/>
        <p:nvPr/>
      </p:nvGrpSpPr>
      <p:grpSpPr>
        <a:xfrm>
          <a:off x="0" y="0"/>
          <a:ext cx="0" cy="0"/>
          <a:chOff x="0" y="0"/>
          <a:chExt cx="0" cy="0"/>
        </a:xfrm>
      </p:grpSpPr>
      <p:grpSp>
        <p:nvGrpSpPr>
          <p:cNvPr id="2331" name="Google Shape;2331;p67"/>
          <p:cNvGrpSpPr/>
          <p:nvPr/>
        </p:nvGrpSpPr>
        <p:grpSpPr>
          <a:xfrm>
            <a:off x="1095143" y="2241600"/>
            <a:ext cx="730896" cy="153148"/>
            <a:chOff x="4635250" y="3790225"/>
            <a:chExt cx="415825" cy="87125"/>
          </a:xfrm>
        </p:grpSpPr>
        <p:sp>
          <p:nvSpPr>
            <p:cNvPr id="2332" name="Google Shape;2332;p67"/>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7"/>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 name="Google Shape;2335;p67"/>
          <p:cNvGrpSpPr/>
          <p:nvPr/>
        </p:nvGrpSpPr>
        <p:grpSpPr>
          <a:xfrm>
            <a:off x="1666833" y="4037852"/>
            <a:ext cx="175876" cy="179996"/>
            <a:chOff x="4280575" y="2131725"/>
            <a:chExt cx="141950" cy="145275"/>
          </a:xfrm>
        </p:grpSpPr>
        <p:sp>
          <p:nvSpPr>
            <p:cNvPr id="2336" name="Google Shape;2336;p67"/>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7"/>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8" name="Google Shape;2338;p67"/>
          <p:cNvGrpSpPr/>
          <p:nvPr/>
        </p:nvGrpSpPr>
        <p:grpSpPr>
          <a:xfrm>
            <a:off x="1667926" y="4265283"/>
            <a:ext cx="175927" cy="152252"/>
            <a:chOff x="4088738" y="4379875"/>
            <a:chExt cx="176900" cy="153125"/>
          </a:xfrm>
        </p:grpSpPr>
        <p:sp>
          <p:nvSpPr>
            <p:cNvPr id="2339" name="Google Shape;2339;p67"/>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7"/>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1" name="Google Shape;2341;p67"/>
          <p:cNvGrpSpPr/>
          <p:nvPr/>
        </p:nvGrpSpPr>
        <p:grpSpPr>
          <a:xfrm rot="10800000" flipH="1">
            <a:off x="1086570" y="4291428"/>
            <a:ext cx="486625" cy="126984"/>
            <a:chOff x="4173650" y="2515975"/>
            <a:chExt cx="216413" cy="56475"/>
          </a:xfrm>
        </p:grpSpPr>
        <p:sp>
          <p:nvSpPr>
            <p:cNvPr id="2342" name="Google Shape;2342;p67"/>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4" name="Google Shape;2344;p67"/>
          <p:cNvGrpSpPr/>
          <p:nvPr/>
        </p:nvGrpSpPr>
        <p:grpSpPr>
          <a:xfrm>
            <a:off x="1088757" y="1726562"/>
            <a:ext cx="743797" cy="171366"/>
            <a:chOff x="4109513" y="1964562"/>
            <a:chExt cx="501313" cy="117575"/>
          </a:xfrm>
        </p:grpSpPr>
        <p:sp>
          <p:nvSpPr>
            <p:cNvPr id="2345" name="Google Shape;2345;p67"/>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6" name="Google Shape;2346;p67"/>
            <p:cNvGrpSpPr/>
            <p:nvPr/>
          </p:nvGrpSpPr>
          <p:grpSpPr>
            <a:xfrm rot="-5400000">
              <a:off x="4154963" y="1919112"/>
              <a:ext cx="117575" cy="208475"/>
              <a:chOff x="3314125" y="1799775"/>
              <a:chExt cx="117575" cy="208475"/>
            </a:xfrm>
          </p:grpSpPr>
          <p:sp>
            <p:nvSpPr>
              <p:cNvPr id="2347" name="Google Shape;2347;p67"/>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0" name="Google Shape;2350;p67"/>
          <p:cNvGrpSpPr/>
          <p:nvPr/>
        </p:nvGrpSpPr>
        <p:grpSpPr>
          <a:xfrm>
            <a:off x="1101069" y="2718525"/>
            <a:ext cx="719511" cy="278389"/>
            <a:chOff x="3515000" y="3200728"/>
            <a:chExt cx="338100" cy="130822"/>
          </a:xfrm>
        </p:grpSpPr>
        <p:sp>
          <p:nvSpPr>
            <p:cNvPr id="2351" name="Google Shape;2351;p67"/>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2" name="Google Shape;2352;p67"/>
            <p:cNvGrpSpPr/>
            <p:nvPr/>
          </p:nvGrpSpPr>
          <p:grpSpPr>
            <a:xfrm>
              <a:off x="3515000" y="3200728"/>
              <a:ext cx="282025" cy="67650"/>
              <a:chOff x="3515000" y="3112625"/>
              <a:chExt cx="282025" cy="67650"/>
            </a:xfrm>
          </p:grpSpPr>
          <p:sp>
            <p:nvSpPr>
              <p:cNvPr id="2353" name="Google Shape;2353;p67"/>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7"/>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5" name="Google Shape;2355;p67"/>
          <p:cNvGrpSpPr/>
          <p:nvPr/>
        </p:nvGrpSpPr>
        <p:grpSpPr>
          <a:xfrm rot="10800000" flipH="1">
            <a:off x="1082554" y="927918"/>
            <a:ext cx="756748" cy="188711"/>
            <a:chOff x="3199075" y="3739025"/>
            <a:chExt cx="448629" cy="111875"/>
          </a:xfrm>
        </p:grpSpPr>
        <p:sp>
          <p:nvSpPr>
            <p:cNvPr id="2356" name="Google Shape;2356;p67"/>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8" name="Google Shape;2358;p67"/>
          <p:cNvGrpSpPr/>
          <p:nvPr/>
        </p:nvGrpSpPr>
        <p:grpSpPr>
          <a:xfrm>
            <a:off x="1093334" y="3077369"/>
            <a:ext cx="734909" cy="282704"/>
            <a:chOff x="4047975" y="3769179"/>
            <a:chExt cx="343175" cy="132000"/>
          </a:xfrm>
        </p:grpSpPr>
        <p:grpSp>
          <p:nvGrpSpPr>
            <p:cNvPr id="2359" name="Google Shape;2359;p67"/>
            <p:cNvGrpSpPr/>
            <p:nvPr/>
          </p:nvGrpSpPr>
          <p:grpSpPr>
            <a:xfrm>
              <a:off x="4047975" y="3769179"/>
              <a:ext cx="343175" cy="132000"/>
              <a:chOff x="4047975" y="3769179"/>
              <a:chExt cx="343175" cy="132000"/>
            </a:xfrm>
          </p:grpSpPr>
          <p:sp>
            <p:nvSpPr>
              <p:cNvPr id="2360" name="Google Shape;2360;p67"/>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1" name="Google Shape;2361;p67"/>
              <p:cNvGrpSpPr/>
              <p:nvPr/>
            </p:nvGrpSpPr>
            <p:grpSpPr>
              <a:xfrm>
                <a:off x="4047975" y="3769179"/>
                <a:ext cx="288175" cy="132000"/>
                <a:chOff x="4047975" y="3635175"/>
                <a:chExt cx="288175" cy="132000"/>
              </a:xfrm>
            </p:grpSpPr>
            <p:sp>
              <p:nvSpPr>
                <p:cNvPr id="2362" name="Google Shape;2362;p67"/>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64" name="Google Shape;2364;p67"/>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5" name="Google Shape;2365;p67"/>
          <p:cNvGrpSpPr/>
          <p:nvPr/>
        </p:nvGrpSpPr>
        <p:grpSpPr>
          <a:xfrm>
            <a:off x="1082376" y="2474401"/>
            <a:ext cx="756740" cy="209778"/>
            <a:chOff x="3176563" y="1380375"/>
            <a:chExt cx="844388" cy="234075"/>
          </a:xfrm>
        </p:grpSpPr>
        <p:sp>
          <p:nvSpPr>
            <p:cNvPr id="2366" name="Google Shape;2366;p67"/>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0" name="Google Shape;2370;p67"/>
            <p:cNvGrpSpPr/>
            <p:nvPr/>
          </p:nvGrpSpPr>
          <p:grpSpPr>
            <a:xfrm>
              <a:off x="3176563" y="1380375"/>
              <a:ext cx="196550" cy="234075"/>
              <a:chOff x="3077200" y="1380375"/>
              <a:chExt cx="196550" cy="234075"/>
            </a:xfrm>
          </p:grpSpPr>
          <p:sp>
            <p:nvSpPr>
              <p:cNvPr id="2371" name="Google Shape;2371;p67"/>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5" name="Google Shape;2375;p67"/>
          <p:cNvGrpSpPr/>
          <p:nvPr/>
        </p:nvGrpSpPr>
        <p:grpSpPr>
          <a:xfrm>
            <a:off x="1168966" y="3428283"/>
            <a:ext cx="583683" cy="515041"/>
            <a:chOff x="4150855" y="3304766"/>
            <a:chExt cx="400468" cy="353373"/>
          </a:xfrm>
        </p:grpSpPr>
        <p:grpSp>
          <p:nvGrpSpPr>
            <p:cNvPr id="2376" name="Google Shape;2376;p67"/>
            <p:cNvGrpSpPr/>
            <p:nvPr/>
          </p:nvGrpSpPr>
          <p:grpSpPr>
            <a:xfrm rot="5400000">
              <a:off x="4069042" y="3402899"/>
              <a:ext cx="320732" cy="157107"/>
              <a:chOff x="2578246" y="3661125"/>
              <a:chExt cx="226794" cy="111100"/>
            </a:xfrm>
          </p:grpSpPr>
          <p:grpSp>
            <p:nvGrpSpPr>
              <p:cNvPr id="2377" name="Google Shape;2377;p67"/>
              <p:cNvGrpSpPr/>
              <p:nvPr/>
            </p:nvGrpSpPr>
            <p:grpSpPr>
              <a:xfrm>
                <a:off x="2610652" y="3685297"/>
                <a:ext cx="194387" cy="60778"/>
                <a:chOff x="2610652" y="3685297"/>
                <a:chExt cx="194387" cy="60778"/>
              </a:xfrm>
            </p:grpSpPr>
            <p:sp>
              <p:nvSpPr>
                <p:cNvPr id="2378" name="Google Shape;2378;p67"/>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0" name="Google Shape;2380;p67"/>
              <p:cNvGrpSpPr/>
              <p:nvPr/>
            </p:nvGrpSpPr>
            <p:grpSpPr>
              <a:xfrm>
                <a:off x="2578246" y="3661125"/>
                <a:ext cx="128225" cy="111100"/>
                <a:chOff x="2578246" y="3661125"/>
                <a:chExt cx="128225" cy="111100"/>
              </a:xfrm>
            </p:grpSpPr>
            <p:sp>
              <p:nvSpPr>
                <p:cNvPr id="2381" name="Google Shape;2381;p67"/>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2" name="Google Shape;2382;p67"/>
                <p:cNvGrpSpPr/>
                <p:nvPr/>
              </p:nvGrpSpPr>
              <p:grpSpPr>
                <a:xfrm>
                  <a:off x="2596850" y="3677550"/>
                  <a:ext cx="102450" cy="94675"/>
                  <a:chOff x="2596850" y="3677550"/>
                  <a:chExt cx="102450" cy="94675"/>
                </a:xfrm>
              </p:grpSpPr>
              <p:sp>
                <p:nvSpPr>
                  <p:cNvPr id="2383" name="Google Shape;2383;p67"/>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85" name="Google Shape;2385;p67"/>
            <p:cNvGrpSpPr/>
            <p:nvPr/>
          </p:nvGrpSpPr>
          <p:grpSpPr>
            <a:xfrm rot="5400000">
              <a:off x="4302139" y="3408954"/>
              <a:ext cx="353373" cy="144996"/>
              <a:chOff x="5075685" y="2271925"/>
              <a:chExt cx="492712" cy="202254"/>
            </a:xfrm>
          </p:grpSpPr>
          <p:sp>
            <p:nvSpPr>
              <p:cNvPr id="2386" name="Google Shape;2386;p67"/>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7"/>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8" name="Google Shape;2388;p67"/>
          <p:cNvGrpSpPr/>
          <p:nvPr/>
        </p:nvGrpSpPr>
        <p:grpSpPr>
          <a:xfrm>
            <a:off x="1089095" y="4015453"/>
            <a:ext cx="467479" cy="193481"/>
            <a:chOff x="4260510" y="2242993"/>
            <a:chExt cx="628501" cy="260125"/>
          </a:xfrm>
        </p:grpSpPr>
        <p:grpSp>
          <p:nvGrpSpPr>
            <p:cNvPr id="2389" name="Google Shape;2389;p67"/>
            <p:cNvGrpSpPr/>
            <p:nvPr/>
          </p:nvGrpSpPr>
          <p:grpSpPr>
            <a:xfrm>
              <a:off x="4260510" y="2286954"/>
              <a:ext cx="628501" cy="172421"/>
              <a:chOff x="4260510" y="2286954"/>
              <a:chExt cx="628501" cy="172421"/>
            </a:xfrm>
          </p:grpSpPr>
          <p:sp>
            <p:nvSpPr>
              <p:cNvPr id="2390" name="Google Shape;2390;p67"/>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91" name="Google Shape;2391;p67"/>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2393" name="Google Shape;2393;p67"/>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6" name="Google Shape;2396;p67"/>
          <p:cNvGrpSpPr/>
          <p:nvPr/>
        </p:nvGrpSpPr>
        <p:grpSpPr>
          <a:xfrm>
            <a:off x="1095178" y="1191975"/>
            <a:ext cx="730923" cy="195694"/>
            <a:chOff x="3099239" y="3615343"/>
            <a:chExt cx="689745" cy="184687"/>
          </a:xfrm>
        </p:grpSpPr>
        <p:sp>
          <p:nvSpPr>
            <p:cNvPr id="2397" name="Google Shape;2397;p67"/>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1" name="Google Shape;2401;p67"/>
          <p:cNvGrpSpPr/>
          <p:nvPr/>
        </p:nvGrpSpPr>
        <p:grpSpPr>
          <a:xfrm rot="10800000" flipH="1">
            <a:off x="1082425" y="2006226"/>
            <a:ext cx="756740" cy="126985"/>
            <a:chOff x="1154425" y="3251263"/>
            <a:chExt cx="695150" cy="116650"/>
          </a:xfrm>
        </p:grpSpPr>
        <p:sp>
          <p:nvSpPr>
            <p:cNvPr id="2402" name="Google Shape;2402;p67"/>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67"/>
          <p:cNvGrpSpPr/>
          <p:nvPr/>
        </p:nvGrpSpPr>
        <p:grpSpPr>
          <a:xfrm>
            <a:off x="1088895" y="1460316"/>
            <a:ext cx="743825" cy="172498"/>
            <a:chOff x="4100207" y="2107304"/>
            <a:chExt cx="510343" cy="118352"/>
          </a:xfrm>
        </p:grpSpPr>
        <p:sp>
          <p:nvSpPr>
            <p:cNvPr id="2409" name="Google Shape;2409;p67"/>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11" name="Google Shape;2411;p67"/>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 name="Google Shape;2412;p67"/>
          <p:cNvGrpSpPr/>
          <p:nvPr/>
        </p:nvGrpSpPr>
        <p:grpSpPr>
          <a:xfrm>
            <a:off x="2032740" y="1528975"/>
            <a:ext cx="623064" cy="406130"/>
            <a:chOff x="2525450" y="2505350"/>
            <a:chExt cx="373450" cy="243425"/>
          </a:xfrm>
        </p:grpSpPr>
        <p:grpSp>
          <p:nvGrpSpPr>
            <p:cNvPr id="2413" name="Google Shape;2413;p67"/>
            <p:cNvGrpSpPr/>
            <p:nvPr/>
          </p:nvGrpSpPr>
          <p:grpSpPr>
            <a:xfrm>
              <a:off x="2525450" y="2505350"/>
              <a:ext cx="373450" cy="107475"/>
              <a:chOff x="2525450" y="2505350"/>
              <a:chExt cx="373450" cy="107475"/>
            </a:xfrm>
          </p:grpSpPr>
          <p:sp>
            <p:nvSpPr>
              <p:cNvPr id="2414" name="Google Shape;2414;p67"/>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7" name="Google Shape;2417;p67"/>
            <p:cNvGrpSpPr/>
            <p:nvPr/>
          </p:nvGrpSpPr>
          <p:grpSpPr>
            <a:xfrm>
              <a:off x="2525450" y="2586475"/>
              <a:ext cx="373450" cy="81175"/>
              <a:chOff x="2525450" y="2586475"/>
              <a:chExt cx="373450" cy="81175"/>
            </a:xfrm>
          </p:grpSpPr>
          <p:sp>
            <p:nvSpPr>
              <p:cNvPr id="2418" name="Google Shape;2418;p67"/>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 name="Google Shape;2421;p67"/>
            <p:cNvGrpSpPr/>
            <p:nvPr/>
          </p:nvGrpSpPr>
          <p:grpSpPr>
            <a:xfrm>
              <a:off x="2525450" y="2667625"/>
              <a:ext cx="373450" cy="81150"/>
              <a:chOff x="2525450" y="2667625"/>
              <a:chExt cx="373450" cy="81150"/>
            </a:xfrm>
          </p:grpSpPr>
          <p:sp>
            <p:nvSpPr>
              <p:cNvPr id="2422" name="Google Shape;2422;p67"/>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5" name="Google Shape;2425;p67"/>
          <p:cNvGrpSpPr/>
          <p:nvPr/>
        </p:nvGrpSpPr>
        <p:grpSpPr>
          <a:xfrm>
            <a:off x="2021992" y="1229434"/>
            <a:ext cx="706335" cy="255548"/>
            <a:chOff x="2600813" y="2069700"/>
            <a:chExt cx="448638" cy="162325"/>
          </a:xfrm>
        </p:grpSpPr>
        <p:sp>
          <p:nvSpPr>
            <p:cNvPr id="2426" name="Google Shape;2426;p67"/>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8" name="Google Shape;2428;p67"/>
          <p:cNvGrpSpPr/>
          <p:nvPr/>
        </p:nvGrpSpPr>
        <p:grpSpPr>
          <a:xfrm>
            <a:off x="2675987" y="1475531"/>
            <a:ext cx="355485" cy="330727"/>
            <a:chOff x="3631100" y="1774000"/>
            <a:chExt cx="380850" cy="354325"/>
          </a:xfrm>
        </p:grpSpPr>
        <p:grpSp>
          <p:nvGrpSpPr>
            <p:cNvPr id="2429" name="Google Shape;2429;p67"/>
            <p:cNvGrpSpPr/>
            <p:nvPr/>
          </p:nvGrpSpPr>
          <p:grpSpPr>
            <a:xfrm>
              <a:off x="3750225" y="1774000"/>
              <a:ext cx="149575" cy="145525"/>
              <a:chOff x="3750225" y="1774000"/>
              <a:chExt cx="149575" cy="145525"/>
            </a:xfrm>
          </p:grpSpPr>
          <p:sp>
            <p:nvSpPr>
              <p:cNvPr id="2430" name="Google Shape;2430;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67"/>
            <p:cNvGrpSpPr/>
            <p:nvPr/>
          </p:nvGrpSpPr>
          <p:grpSpPr>
            <a:xfrm>
              <a:off x="3847850" y="1889150"/>
              <a:ext cx="164100" cy="145600"/>
              <a:chOff x="3847850" y="1889150"/>
              <a:chExt cx="164100" cy="145600"/>
            </a:xfrm>
          </p:grpSpPr>
          <p:sp>
            <p:nvSpPr>
              <p:cNvPr id="2433" name="Google Shape;2433;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5" name="Google Shape;2435;p67"/>
            <p:cNvGrpSpPr/>
            <p:nvPr/>
          </p:nvGrpSpPr>
          <p:grpSpPr>
            <a:xfrm>
              <a:off x="3631100" y="1866150"/>
              <a:ext cx="149875" cy="144800"/>
              <a:chOff x="3631100" y="1866150"/>
              <a:chExt cx="149875" cy="144800"/>
            </a:xfrm>
          </p:grpSpPr>
          <p:sp>
            <p:nvSpPr>
              <p:cNvPr id="2436" name="Google Shape;2436;p6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8" name="Google Shape;2438;p67"/>
            <p:cNvGrpSpPr/>
            <p:nvPr/>
          </p:nvGrpSpPr>
          <p:grpSpPr>
            <a:xfrm>
              <a:off x="3730650" y="1982800"/>
              <a:ext cx="149550" cy="145525"/>
              <a:chOff x="3730650" y="1982800"/>
              <a:chExt cx="149550" cy="145525"/>
            </a:xfrm>
          </p:grpSpPr>
          <p:sp>
            <p:nvSpPr>
              <p:cNvPr id="2439" name="Google Shape;2439;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41" name="Google Shape;2441;p67"/>
          <p:cNvGrpSpPr/>
          <p:nvPr/>
        </p:nvGrpSpPr>
        <p:grpSpPr>
          <a:xfrm rot="5400000">
            <a:off x="2116886" y="809455"/>
            <a:ext cx="215289" cy="452582"/>
            <a:chOff x="2506150" y="1152650"/>
            <a:chExt cx="230650" cy="484875"/>
          </a:xfrm>
        </p:grpSpPr>
        <p:sp>
          <p:nvSpPr>
            <p:cNvPr id="2442" name="Google Shape;2442;p67"/>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67"/>
          <p:cNvGrpSpPr/>
          <p:nvPr/>
        </p:nvGrpSpPr>
        <p:grpSpPr>
          <a:xfrm>
            <a:off x="6808184" y="966414"/>
            <a:ext cx="610130" cy="38431"/>
            <a:chOff x="2521850" y="1810250"/>
            <a:chExt cx="540225" cy="34025"/>
          </a:xfrm>
        </p:grpSpPr>
        <p:sp>
          <p:nvSpPr>
            <p:cNvPr id="2445" name="Google Shape;2445;p67"/>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7"/>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7"/>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7"/>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67"/>
          <p:cNvGrpSpPr/>
          <p:nvPr/>
        </p:nvGrpSpPr>
        <p:grpSpPr>
          <a:xfrm>
            <a:off x="2863397" y="1225875"/>
            <a:ext cx="623130" cy="439024"/>
            <a:chOff x="2196556" y="2995700"/>
            <a:chExt cx="636756" cy="448625"/>
          </a:xfrm>
        </p:grpSpPr>
        <p:grpSp>
          <p:nvGrpSpPr>
            <p:cNvPr id="2456" name="Google Shape;2456;p67"/>
            <p:cNvGrpSpPr/>
            <p:nvPr/>
          </p:nvGrpSpPr>
          <p:grpSpPr>
            <a:xfrm flipH="1">
              <a:off x="2437481" y="3288975"/>
              <a:ext cx="226125" cy="154175"/>
              <a:chOff x="4472075" y="2905100"/>
              <a:chExt cx="226125" cy="154175"/>
            </a:xfrm>
          </p:grpSpPr>
          <p:sp>
            <p:nvSpPr>
              <p:cNvPr id="2457" name="Google Shape;2457;p67"/>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459" name="Google Shape;2459;p67"/>
            <p:cNvGrpSpPr/>
            <p:nvPr/>
          </p:nvGrpSpPr>
          <p:grpSpPr>
            <a:xfrm>
              <a:off x="2196556" y="2995700"/>
              <a:ext cx="636756" cy="448625"/>
              <a:chOff x="4407819" y="2905100"/>
              <a:chExt cx="636756" cy="448625"/>
            </a:xfrm>
          </p:grpSpPr>
          <p:grpSp>
            <p:nvGrpSpPr>
              <p:cNvPr id="2460" name="Google Shape;2460;p67"/>
              <p:cNvGrpSpPr/>
              <p:nvPr/>
            </p:nvGrpSpPr>
            <p:grpSpPr>
              <a:xfrm>
                <a:off x="4825475" y="3136075"/>
                <a:ext cx="187000" cy="217650"/>
                <a:chOff x="4825475" y="3136075"/>
                <a:chExt cx="187000" cy="217650"/>
              </a:xfrm>
            </p:grpSpPr>
            <p:sp>
              <p:nvSpPr>
                <p:cNvPr id="2461" name="Google Shape;2461;p67"/>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3" name="Google Shape;2463;p67"/>
              <p:cNvGrpSpPr/>
              <p:nvPr/>
            </p:nvGrpSpPr>
            <p:grpSpPr>
              <a:xfrm>
                <a:off x="4882275" y="2949625"/>
                <a:ext cx="162300" cy="235875"/>
                <a:chOff x="4882275" y="2949625"/>
                <a:chExt cx="162300" cy="235875"/>
              </a:xfrm>
            </p:grpSpPr>
            <p:sp>
              <p:nvSpPr>
                <p:cNvPr id="2464" name="Google Shape;2464;p67"/>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6" name="Google Shape;2466;p67"/>
              <p:cNvGrpSpPr/>
              <p:nvPr/>
            </p:nvGrpSpPr>
            <p:grpSpPr>
              <a:xfrm>
                <a:off x="4705225" y="2937550"/>
                <a:ext cx="221425" cy="133450"/>
                <a:chOff x="4705225" y="2937550"/>
                <a:chExt cx="221425" cy="133450"/>
              </a:xfrm>
            </p:grpSpPr>
            <p:sp>
              <p:nvSpPr>
                <p:cNvPr id="2467" name="Google Shape;2467;p67"/>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 name="Google Shape;2469;p67"/>
              <p:cNvGrpSpPr/>
              <p:nvPr/>
            </p:nvGrpSpPr>
            <p:grpSpPr>
              <a:xfrm>
                <a:off x="4528269" y="2905100"/>
                <a:ext cx="226125" cy="154175"/>
                <a:chOff x="4472075" y="2905100"/>
                <a:chExt cx="226125" cy="154175"/>
              </a:xfrm>
            </p:grpSpPr>
            <p:sp>
              <p:nvSpPr>
                <p:cNvPr id="2470" name="Google Shape;2470;p67"/>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2" name="Google Shape;2472;p67"/>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73" name="Google Shape;2473;p67"/>
          <p:cNvGrpSpPr/>
          <p:nvPr/>
        </p:nvGrpSpPr>
        <p:grpSpPr>
          <a:xfrm>
            <a:off x="2901518" y="1717062"/>
            <a:ext cx="559226" cy="227878"/>
            <a:chOff x="5793270" y="3739034"/>
            <a:chExt cx="1174105" cy="478433"/>
          </a:xfrm>
        </p:grpSpPr>
        <p:grpSp>
          <p:nvGrpSpPr>
            <p:cNvPr id="2474" name="Google Shape;2474;p67"/>
            <p:cNvGrpSpPr/>
            <p:nvPr/>
          </p:nvGrpSpPr>
          <p:grpSpPr>
            <a:xfrm>
              <a:off x="5793269" y="3739034"/>
              <a:ext cx="368725" cy="478433"/>
              <a:chOff x="5793270" y="3739034"/>
              <a:chExt cx="368725" cy="478433"/>
            </a:xfrm>
          </p:grpSpPr>
          <p:sp>
            <p:nvSpPr>
              <p:cNvPr id="2475" name="Google Shape;2475;p67"/>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67"/>
            <p:cNvGrpSpPr/>
            <p:nvPr/>
          </p:nvGrpSpPr>
          <p:grpSpPr>
            <a:xfrm>
              <a:off x="6034165" y="3739034"/>
              <a:ext cx="263339" cy="478433"/>
              <a:chOff x="6034165" y="3739034"/>
              <a:chExt cx="263339" cy="478433"/>
            </a:xfrm>
          </p:grpSpPr>
          <p:sp>
            <p:nvSpPr>
              <p:cNvPr id="2479" name="Google Shape;2479;p67"/>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7"/>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2" name="Google Shape;2482;p67"/>
            <p:cNvGrpSpPr/>
            <p:nvPr/>
          </p:nvGrpSpPr>
          <p:grpSpPr>
            <a:xfrm>
              <a:off x="6274808" y="3739034"/>
              <a:ext cx="210793" cy="478433"/>
              <a:chOff x="6274808" y="3739034"/>
              <a:chExt cx="210793" cy="478433"/>
            </a:xfrm>
          </p:grpSpPr>
          <p:sp>
            <p:nvSpPr>
              <p:cNvPr id="2483" name="Google Shape;2483;p67"/>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7"/>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67"/>
            <p:cNvGrpSpPr/>
            <p:nvPr/>
          </p:nvGrpSpPr>
          <p:grpSpPr>
            <a:xfrm>
              <a:off x="6463133" y="3739034"/>
              <a:ext cx="263344" cy="478433"/>
              <a:chOff x="6463133" y="3739034"/>
              <a:chExt cx="263344" cy="478433"/>
            </a:xfrm>
          </p:grpSpPr>
          <p:sp>
            <p:nvSpPr>
              <p:cNvPr id="2487" name="Google Shape;2487;p67"/>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7"/>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67"/>
            <p:cNvGrpSpPr/>
            <p:nvPr/>
          </p:nvGrpSpPr>
          <p:grpSpPr>
            <a:xfrm>
              <a:off x="6598649" y="3739034"/>
              <a:ext cx="368726" cy="478433"/>
              <a:chOff x="6598649" y="3739034"/>
              <a:chExt cx="368726" cy="478433"/>
            </a:xfrm>
          </p:grpSpPr>
          <p:sp>
            <p:nvSpPr>
              <p:cNvPr id="2491" name="Google Shape;2491;p67"/>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7"/>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94" name="Google Shape;2494;p67"/>
          <p:cNvGrpSpPr/>
          <p:nvPr/>
        </p:nvGrpSpPr>
        <p:grpSpPr>
          <a:xfrm>
            <a:off x="2031243" y="3779808"/>
            <a:ext cx="1453661" cy="366049"/>
            <a:chOff x="5778536" y="3183751"/>
            <a:chExt cx="1203561" cy="303071"/>
          </a:xfrm>
        </p:grpSpPr>
        <p:sp>
          <p:nvSpPr>
            <p:cNvPr id="2495" name="Google Shape;2495;p67"/>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7"/>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7"/>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7"/>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7"/>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7"/>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7"/>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7"/>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7"/>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7"/>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7"/>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7"/>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7"/>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7"/>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7"/>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2" name="Google Shape;2512;p67"/>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3" name="Google Shape;2513;p67"/>
          <p:cNvGrpSpPr/>
          <p:nvPr/>
        </p:nvGrpSpPr>
        <p:grpSpPr>
          <a:xfrm rot="-5400000">
            <a:off x="2662944" y="825422"/>
            <a:ext cx="213595" cy="418866"/>
            <a:chOff x="4379261" y="3450715"/>
            <a:chExt cx="390984" cy="766732"/>
          </a:xfrm>
        </p:grpSpPr>
        <p:sp>
          <p:nvSpPr>
            <p:cNvPr id="2514" name="Google Shape;2514;p67"/>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7"/>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67"/>
          <p:cNvGrpSpPr/>
          <p:nvPr/>
        </p:nvGrpSpPr>
        <p:grpSpPr>
          <a:xfrm>
            <a:off x="2009589" y="2859325"/>
            <a:ext cx="1496767" cy="802469"/>
            <a:chOff x="5793258" y="2247269"/>
            <a:chExt cx="1174119" cy="629486"/>
          </a:xfrm>
        </p:grpSpPr>
        <p:sp>
          <p:nvSpPr>
            <p:cNvPr id="2517" name="Google Shape;2517;p67"/>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7"/>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7"/>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7"/>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7"/>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7"/>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7"/>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7"/>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7"/>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7"/>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7"/>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8" name="Google Shape;2528;p67"/>
          <p:cNvGrpSpPr/>
          <p:nvPr/>
        </p:nvGrpSpPr>
        <p:grpSpPr>
          <a:xfrm rot="5400000">
            <a:off x="2358460" y="1700057"/>
            <a:ext cx="799341" cy="1436131"/>
            <a:chOff x="3088670" y="1930338"/>
            <a:chExt cx="380983" cy="684491"/>
          </a:xfrm>
        </p:grpSpPr>
        <p:sp>
          <p:nvSpPr>
            <p:cNvPr id="2529" name="Google Shape;2529;p67"/>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7"/>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7"/>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7"/>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7"/>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7"/>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7"/>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7"/>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7"/>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7"/>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7"/>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7"/>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7"/>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7"/>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7"/>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7"/>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7"/>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7"/>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7"/>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7"/>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7"/>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7"/>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7"/>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7"/>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7"/>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7"/>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7"/>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67"/>
          <p:cNvGrpSpPr/>
          <p:nvPr/>
        </p:nvGrpSpPr>
        <p:grpSpPr>
          <a:xfrm>
            <a:off x="1998305" y="4220153"/>
            <a:ext cx="1519488" cy="198289"/>
            <a:chOff x="504546" y="564561"/>
            <a:chExt cx="1627907" cy="212437"/>
          </a:xfrm>
        </p:grpSpPr>
        <p:sp>
          <p:nvSpPr>
            <p:cNvPr id="2557" name="Google Shape;2557;p67"/>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2558" name="Google Shape;2558;p67"/>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2559" name="Google Shape;2559;p67"/>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7"/>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2561" name="Google Shape;2561;p67"/>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7"/>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7"/>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2564" name="Google Shape;2564;p67"/>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2565" name="Google Shape;2565;p67"/>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2566" name="Google Shape;2566;p67"/>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7"/>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7"/>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7"/>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7"/>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2571" name="Google Shape;2571;p67"/>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7"/>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7"/>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7"/>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7"/>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7"/>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77" name="Google Shape;2577;p67"/>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7"/>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7"/>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7"/>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7"/>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7"/>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7"/>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7"/>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7"/>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7"/>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7"/>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7"/>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7"/>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7"/>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7"/>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7"/>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7"/>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7"/>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7"/>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7"/>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7"/>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7"/>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7"/>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7"/>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7"/>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7"/>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7"/>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7"/>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7"/>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7"/>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7"/>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7"/>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7"/>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7"/>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7"/>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2" name="Google Shape;2612;p67"/>
          <p:cNvGrpSpPr/>
          <p:nvPr/>
        </p:nvGrpSpPr>
        <p:grpSpPr>
          <a:xfrm flipH="1">
            <a:off x="3704668" y="2844955"/>
            <a:ext cx="410808" cy="831197"/>
            <a:chOff x="3564075" y="2091586"/>
            <a:chExt cx="329966" cy="667521"/>
          </a:xfrm>
        </p:grpSpPr>
        <p:sp>
          <p:nvSpPr>
            <p:cNvPr id="2613" name="Google Shape;2613;p67"/>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4" name="Google Shape;2614;p67"/>
            <p:cNvGrpSpPr/>
            <p:nvPr/>
          </p:nvGrpSpPr>
          <p:grpSpPr>
            <a:xfrm>
              <a:off x="3577470" y="2091586"/>
              <a:ext cx="203196" cy="352319"/>
              <a:chOff x="3976450" y="5044825"/>
              <a:chExt cx="107625" cy="186600"/>
            </a:xfrm>
          </p:grpSpPr>
          <p:sp>
            <p:nvSpPr>
              <p:cNvPr id="2615" name="Google Shape;2615;p67"/>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7"/>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7"/>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7"/>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67"/>
            <p:cNvGrpSpPr/>
            <p:nvPr/>
          </p:nvGrpSpPr>
          <p:grpSpPr>
            <a:xfrm>
              <a:off x="3690750" y="2391589"/>
              <a:ext cx="203290" cy="367519"/>
              <a:chOff x="4036450" y="5279050"/>
              <a:chExt cx="107675" cy="194650"/>
            </a:xfrm>
          </p:grpSpPr>
          <p:sp>
            <p:nvSpPr>
              <p:cNvPr id="2620" name="Google Shape;2620;p67"/>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7"/>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7"/>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7"/>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24" name="Google Shape;2624;p67"/>
          <p:cNvGrpSpPr/>
          <p:nvPr/>
        </p:nvGrpSpPr>
        <p:grpSpPr>
          <a:xfrm>
            <a:off x="6877470" y="1081715"/>
            <a:ext cx="473148" cy="148870"/>
            <a:chOff x="4458420" y="5169625"/>
            <a:chExt cx="178850" cy="56275"/>
          </a:xfrm>
        </p:grpSpPr>
        <p:sp>
          <p:nvSpPr>
            <p:cNvPr id="2625" name="Google Shape;2625;p67"/>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7"/>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7"/>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7"/>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67"/>
          <p:cNvGrpSpPr/>
          <p:nvPr/>
        </p:nvGrpSpPr>
        <p:grpSpPr>
          <a:xfrm>
            <a:off x="5322464" y="966504"/>
            <a:ext cx="758083" cy="691884"/>
            <a:chOff x="5976993" y="238644"/>
            <a:chExt cx="671226" cy="612558"/>
          </a:xfrm>
        </p:grpSpPr>
        <p:grpSp>
          <p:nvGrpSpPr>
            <p:cNvPr id="2630" name="Google Shape;2630;p67"/>
            <p:cNvGrpSpPr/>
            <p:nvPr/>
          </p:nvGrpSpPr>
          <p:grpSpPr>
            <a:xfrm>
              <a:off x="6207869" y="264821"/>
              <a:ext cx="255900" cy="309550"/>
              <a:chOff x="4721075" y="260350"/>
              <a:chExt cx="255900" cy="309550"/>
            </a:xfrm>
          </p:grpSpPr>
          <p:sp>
            <p:nvSpPr>
              <p:cNvPr id="2631" name="Google Shape;2631;p67"/>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7"/>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7"/>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7"/>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5" name="Google Shape;2635;p67"/>
            <p:cNvGrpSpPr/>
            <p:nvPr/>
          </p:nvGrpSpPr>
          <p:grpSpPr>
            <a:xfrm>
              <a:off x="6014775" y="319425"/>
              <a:ext cx="267975" cy="297900"/>
              <a:chOff x="4428250" y="314750"/>
              <a:chExt cx="267975" cy="297900"/>
            </a:xfrm>
          </p:grpSpPr>
          <p:sp>
            <p:nvSpPr>
              <p:cNvPr id="2636" name="Google Shape;2636;p67"/>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7"/>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7"/>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9" name="Google Shape;2639;p67"/>
            <p:cNvGrpSpPr/>
            <p:nvPr/>
          </p:nvGrpSpPr>
          <p:grpSpPr>
            <a:xfrm>
              <a:off x="6384394" y="238644"/>
              <a:ext cx="263825" cy="384100"/>
              <a:chOff x="4897600" y="530925"/>
              <a:chExt cx="263825" cy="384100"/>
            </a:xfrm>
          </p:grpSpPr>
          <p:sp>
            <p:nvSpPr>
              <p:cNvPr id="2640" name="Google Shape;2640;p67"/>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41" name="Google Shape;2641;p67"/>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7"/>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643" name="Google Shape;2643;p67"/>
            <p:cNvGrpSpPr/>
            <p:nvPr/>
          </p:nvGrpSpPr>
          <p:grpSpPr>
            <a:xfrm>
              <a:off x="5976993" y="471107"/>
              <a:ext cx="222175" cy="258225"/>
              <a:chOff x="4390750" y="609200"/>
              <a:chExt cx="222175" cy="258225"/>
            </a:xfrm>
          </p:grpSpPr>
          <p:sp>
            <p:nvSpPr>
              <p:cNvPr id="2644" name="Google Shape;2644;p67"/>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7"/>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7"/>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7"/>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8" name="Google Shape;2648;p67"/>
            <p:cNvGrpSpPr/>
            <p:nvPr/>
          </p:nvGrpSpPr>
          <p:grpSpPr>
            <a:xfrm>
              <a:off x="6012699" y="624883"/>
              <a:ext cx="258950" cy="209025"/>
              <a:chOff x="4427350" y="850800"/>
              <a:chExt cx="258950" cy="209025"/>
            </a:xfrm>
          </p:grpSpPr>
          <p:sp>
            <p:nvSpPr>
              <p:cNvPr id="2649" name="Google Shape;2649;p67"/>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7"/>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7"/>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67"/>
            <p:cNvGrpSpPr/>
            <p:nvPr/>
          </p:nvGrpSpPr>
          <p:grpSpPr>
            <a:xfrm>
              <a:off x="6192527" y="709277"/>
              <a:ext cx="269050" cy="141925"/>
              <a:chOff x="4703050" y="934300"/>
              <a:chExt cx="269050" cy="141925"/>
            </a:xfrm>
          </p:grpSpPr>
          <p:sp>
            <p:nvSpPr>
              <p:cNvPr id="2653" name="Google Shape;2653;p67"/>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7"/>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5" name="Google Shape;2655;p67"/>
          <p:cNvGrpSpPr/>
          <p:nvPr/>
        </p:nvGrpSpPr>
        <p:grpSpPr>
          <a:xfrm rot="5400000">
            <a:off x="7811864" y="752915"/>
            <a:ext cx="87395" cy="517491"/>
            <a:chOff x="4427900" y="1369375"/>
            <a:chExt cx="77375" cy="458200"/>
          </a:xfrm>
        </p:grpSpPr>
        <p:grpSp>
          <p:nvGrpSpPr>
            <p:cNvPr id="2656" name="Google Shape;2656;p67"/>
            <p:cNvGrpSpPr/>
            <p:nvPr/>
          </p:nvGrpSpPr>
          <p:grpSpPr>
            <a:xfrm>
              <a:off x="4427900" y="1369375"/>
              <a:ext cx="36800" cy="458200"/>
              <a:chOff x="4427900" y="1369375"/>
              <a:chExt cx="36800" cy="458200"/>
            </a:xfrm>
          </p:grpSpPr>
          <p:sp>
            <p:nvSpPr>
              <p:cNvPr id="2657" name="Google Shape;2657;p67"/>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7"/>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7"/>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7"/>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7"/>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7"/>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7"/>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7"/>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7"/>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7"/>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7"/>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7"/>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7"/>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7"/>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7"/>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7"/>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7"/>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7"/>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7"/>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7"/>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7"/>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7"/>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7"/>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7"/>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7"/>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7"/>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7"/>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7"/>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7"/>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7"/>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7"/>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7"/>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7"/>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 name="Google Shape;2690;p67"/>
            <p:cNvGrpSpPr/>
            <p:nvPr/>
          </p:nvGrpSpPr>
          <p:grpSpPr>
            <a:xfrm>
              <a:off x="4488850" y="1372625"/>
              <a:ext cx="16425" cy="169875"/>
              <a:chOff x="4488850" y="1372625"/>
              <a:chExt cx="16425" cy="169875"/>
            </a:xfrm>
          </p:grpSpPr>
          <p:sp>
            <p:nvSpPr>
              <p:cNvPr id="2691" name="Google Shape;2691;p67"/>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7"/>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7"/>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7"/>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7"/>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7"/>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7"/>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98" name="Google Shape;2698;p67"/>
          <p:cNvGrpSpPr/>
          <p:nvPr/>
        </p:nvGrpSpPr>
        <p:grpSpPr>
          <a:xfrm>
            <a:off x="4553653" y="1403110"/>
            <a:ext cx="287997" cy="219067"/>
            <a:chOff x="5023100" y="253750"/>
            <a:chExt cx="255000" cy="193950"/>
          </a:xfrm>
        </p:grpSpPr>
        <p:sp>
          <p:nvSpPr>
            <p:cNvPr id="2699" name="Google Shape;2699;p67"/>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7"/>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7"/>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7"/>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7"/>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7"/>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67"/>
          <p:cNvGrpSpPr/>
          <p:nvPr/>
        </p:nvGrpSpPr>
        <p:grpSpPr>
          <a:xfrm>
            <a:off x="4501765" y="1029060"/>
            <a:ext cx="163961" cy="243605"/>
            <a:chOff x="3431675" y="243350"/>
            <a:chExt cx="145175" cy="215675"/>
          </a:xfrm>
        </p:grpSpPr>
        <p:sp>
          <p:nvSpPr>
            <p:cNvPr id="2706" name="Google Shape;2706;p67"/>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7"/>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7"/>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7"/>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 name="Google Shape;2710;p67"/>
          <p:cNvGrpSpPr/>
          <p:nvPr/>
        </p:nvGrpSpPr>
        <p:grpSpPr>
          <a:xfrm>
            <a:off x="5009043" y="1043517"/>
            <a:ext cx="201428" cy="220987"/>
            <a:chOff x="3782200" y="256150"/>
            <a:chExt cx="178350" cy="195650"/>
          </a:xfrm>
        </p:grpSpPr>
        <p:sp>
          <p:nvSpPr>
            <p:cNvPr id="2711" name="Google Shape;2711;p67"/>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7"/>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4" name="Google Shape;2714;p67"/>
          <p:cNvGrpSpPr/>
          <p:nvPr/>
        </p:nvGrpSpPr>
        <p:grpSpPr>
          <a:xfrm>
            <a:off x="5981017" y="1451330"/>
            <a:ext cx="191857" cy="207037"/>
            <a:chOff x="3189900" y="762150"/>
            <a:chExt cx="169875" cy="183300"/>
          </a:xfrm>
        </p:grpSpPr>
        <p:grpSp>
          <p:nvGrpSpPr>
            <p:cNvPr id="2715" name="Google Shape;2715;p67"/>
            <p:cNvGrpSpPr/>
            <p:nvPr/>
          </p:nvGrpSpPr>
          <p:grpSpPr>
            <a:xfrm>
              <a:off x="3192775" y="894450"/>
              <a:ext cx="164100" cy="51000"/>
              <a:chOff x="3192775" y="894450"/>
              <a:chExt cx="164100" cy="51000"/>
            </a:xfrm>
          </p:grpSpPr>
          <p:sp>
            <p:nvSpPr>
              <p:cNvPr id="2716" name="Google Shape;2716;p67"/>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7"/>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8" name="Google Shape;2718;p67"/>
            <p:cNvGrpSpPr/>
            <p:nvPr/>
          </p:nvGrpSpPr>
          <p:grpSpPr>
            <a:xfrm>
              <a:off x="3192775" y="862421"/>
              <a:ext cx="164100" cy="34915"/>
              <a:chOff x="3192775" y="867225"/>
              <a:chExt cx="164100" cy="25450"/>
            </a:xfrm>
          </p:grpSpPr>
          <p:sp>
            <p:nvSpPr>
              <p:cNvPr id="2719" name="Google Shape;2719;p67"/>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1" name="Google Shape;2721;p67"/>
            <p:cNvGrpSpPr/>
            <p:nvPr/>
          </p:nvGrpSpPr>
          <p:grpSpPr>
            <a:xfrm>
              <a:off x="3189900" y="762150"/>
              <a:ext cx="169875" cy="102375"/>
              <a:chOff x="3189900" y="762150"/>
              <a:chExt cx="169875" cy="102375"/>
            </a:xfrm>
          </p:grpSpPr>
          <p:sp>
            <p:nvSpPr>
              <p:cNvPr id="2722" name="Google Shape;2722;p67"/>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7"/>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25" name="Google Shape;2725;p67"/>
          <p:cNvGrpSpPr/>
          <p:nvPr/>
        </p:nvGrpSpPr>
        <p:grpSpPr>
          <a:xfrm>
            <a:off x="4200824" y="1424207"/>
            <a:ext cx="202501" cy="173521"/>
            <a:chOff x="2862744" y="750125"/>
            <a:chExt cx="179300" cy="153627"/>
          </a:xfrm>
        </p:grpSpPr>
        <p:grpSp>
          <p:nvGrpSpPr>
            <p:cNvPr id="2726" name="Google Shape;2726;p67"/>
            <p:cNvGrpSpPr/>
            <p:nvPr/>
          </p:nvGrpSpPr>
          <p:grpSpPr>
            <a:xfrm>
              <a:off x="2934544" y="750125"/>
              <a:ext cx="107500" cy="112300"/>
              <a:chOff x="2934750" y="687150"/>
              <a:chExt cx="107500" cy="112300"/>
            </a:xfrm>
          </p:grpSpPr>
          <p:sp>
            <p:nvSpPr>
              <p:cNvPr id="2727" name="Google Shape;2727;p67"/>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7"/>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67"/>
            <p:cNvGrpSpPr/>
            <p:nvPr/>
          </p:nvGrpSpPr>
          <p:grpSpPr>
            <a:xfrm>
              <a:off x="2896875" y="767675"/>
              <a:ext cx="114700" cy="116325"/>
              <a:chOff x="2896875" y="767675"/>
              <a:chExt cx="114700" cy="116325"/>
            </a:xfrm>
          </p:grpSpPr>
          <p:sp>
            <p:nvSpPr>
              <p:cNvPr id="2731" name="Google Shape;2731;p67"/>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7"/>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 name="Google Shape;2734;p67"/>
            <p:cNvGrpSpPr/>
            <p:nvPr/>
          </p:nvGrpSpPr>
          <p:grpSpPr>
            <a:xfrm>
              <a:off x="2862744" y="789602"/>
              <a:ext cx="110750" cy="114150"/>
              <a:chOff x="2862975" y="845225"/>
              <a:chExt cx="110750" cy="114150"/>
            </a:xfrm>
          </p:grpSpPr>
          <p:sp>
            <p:nvSpPr>
              <p:cNvPr id="2735" name="Google Shape;2735;p67"/>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7"/>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7" name="Google Shape;2737;p67"/>
          <p:cNvGrpSpPr/>
          <p:nvPr/>
        </p:nvGrpSpPr>
        <p:grpSpPr>
          <a:xfrm>
            <a:off x="3518186" y="1071374"/>
            <a:ext cx="610213" cy="564453"/>
            <a:chOff x="2431875" y="700600"/>
            <a:chExt cx="264700" cy="244850"/>
          </a:xfrm>
        </p:grpSpPr>
        <p:sp>
          <p:nvSpPr>
            <p:cNvPr id="2738" name="Google Shape;2738;p67"/>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7"/>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7"/>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7"/>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7"/>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7"/>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7"/>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7"/>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7"/>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7"/>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7"/>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7"/>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1" name="Google Shape;2751;p67"/>
          <p:cNvGrpSpPr/>
          <p:nvPr/>
        </p:nvGrpSpPr>
        <p:grpSpPr>
          <a:xfrm>
            <a:off x="4193901" y="1043518"/>
            <a:ext cx="216347" cy="265394"/>
            <a:chOff x="4722841" y="238125"/>
            <a:chExt cx="191559" cy="234966"/>
          </a:xfrm>
        </p:grpSpPr>
        <p:grpSp>
          <p:nvGrpSpPr>
            <p:cNvPr id="2752" name="Google Shape;2752;p67"/>
            <p:cNvGrpSpPr/>
            <p:nvPr/>
          </p:nvGrpSpPr>
          <p:grpSpPr>
            <a:xfrm>
              <a:off x="4818100" y="238125"/>
              <a:ext cx="96300" cy="179775"/>
              <a:chOff x="2798800" y="238125"/>
              <a:chExt cx="96300" cy="179775"/>
            </a:xfrm>
          </p:grpSpPr>
          <p:sp>
            <p:nvSpPr>
              <p:cNvPr id="2753" name="Google Shape;2753;p67"/>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7"/>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7"/>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6" name="Google Shape;2756;p67"/>
            <p:cNvGrpSpPr/>
            <p:nvPr/>
          </p:nvGrpSpPr>
          <p:grpSpPr>
            <a:xfrm>
              <a:off x="4769812" y="311347"/>
              <a:ext cx="96300" cy="134375"/>
              <a:chOff x="2698550" y="350800"/>
              <a:chExt cx="96300" cy="134375"/>
            </a:xfrm>
          </p:grpSpPr>
          <p:sp>
            <p:nvSpPr>
              <p:cNvPr id="2757" name="Google Shape;2757;p67"/>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0" name="Google Shape;2760;p67"/>
            <p:cNvGrpSpPr/>
            <p:nvPr/>
          </p:nvGrpSpPr>
          <p:grpSpPr>
            <a:xfrm>
              <a:off x="4722841" y="379141"/>
              <a:ext cx="96125" cy="93950"/>
              <a:chOff x="2615975" y="444575"/>
              <a:chExt cx="96125" cy="93950"/>
            </a:xfrm>
          </p:grpSpPr>
          <p:sp>
            <p:nvSpPr>
              <p:cNvPr id="2761" name="Google Shape;2761;p67"/>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4" name="Google Shape;2764;p67"/>
          <p:cNvGrpSpPr/>
          <p:nvPr/>
        </p:nvGrpSpPr>
        <p:grpSpPr>
          <a:xfrm>
            <a:off x="4959250" y="1358511"/>
            <a:ext cx="301013" cy="279495"/>
            <a:chOff x="3506875" y="724175"/>
            <a:chExt cx="266525" cy="247450"/>
          </a:xfrm>
        </p:grpSpPr>
        <p:sp>
          <p:nvSpPr>
            <p:cNvPr id="2765" name="Google Shape;2765;p67"/>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7"/>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6" name="Google Shape;2776;p67"/>
          <p:cNvGrpSpPr/>
          <p:nvPr/>
        </p:nvGrpSpPr>
        <p:grpSpPr>
          <a:xfrm>
            <a:off x="4757246" y="1039762"/>
            <a:ext cx="170681" cy="251031"/>
            <a:chOff x="3608400" y="252825"/>
            <a:chExt cx="151125" cy="222250"/>
          </a:xfrm>
        </p:grpSpPr>
        <p:sp>
          <p:nvSpPr>
            <p:cNvPr id="2777" name="Google Shape;2777;p67"/>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7"/>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9" name="Google Shape;2779;p67"/>
          <p:cNvGrpSpPr/>
          <p:nvPr/>
        </p:nvGrpSpPr>
        <p:grpSpPr>
          <a:xfrm>
            <a:off x="3724001" y="4126320"/>
            <a:ext cx="329890" cy="226164"/>
            <a:chOff x="1267553" y="2204175"/>
            <a:chExt cx="492740" cy="337759"/>
          </a:xfrm>
        </p:grpSpPr>
        <p:sp>
          <p:nvSpPr>
            <p:cNvPr id="2780" name="Google Shape;2780;p67"/>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7"/>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7"/>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7"/>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7"/>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7"/>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7"/>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7"/>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7"/>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7" name="Google Shape;2817;p67"/>
          <p:cNvGrpSpPr/>
          <p:nvPr/>
        </p:nvGrpSpPr>
        <p:grpSpPr>
          <a:xfrm>
            <a:off x="3736957" y="3779807"/>
            <a:ext cx="303991" cy="211305"/>
            <a:chOff x="1916639" y="2215270"/>
            <a:chExt cx="454057" cy="315569"/>
          </a:xfrm>
        </p:grpSpPr>
        <p:sp>
          <p:nvSpPr>
            <p:cNvPr id="2818" name="Google Shape;2818;p67"/>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7"/>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7"/>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7"/>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67"/>
          <p:cNvGrpSpPr/>
          <p:nvPr/>
        </p:nvGrpSpPr>
        <p:grpSpPr>
          <a:xfrm>
            <a:off x="6189087" y="960610"/>
            <a:ext cx="512288" cy="431584"/>
            <a:chOff x="2577764" y="2194918"/>
            <a:chExt cx="422855" cy="356269"/>
          </a:xfrm>
        </p:grpSpPr>
        <p:grpSp>
          <p:nvGrpSpPr>
            <p:cNvPr id="2834" name="Google Shape;2834;p67"/>
            <p:cNvGrpSpPr/>
            <p:nvPr/>
          </p:nvGrpSpPr>
          <p:grpSpPr>
            <a:xfrm>
              <a:off x="2577764" y="2355085"/>
              <a:ext cx="422855" cy="196102"/>
              <a:chOff x="1957711" y="1893712"/>
              <a:chExt cx="429818" cy="199311"/>
            </a:xfrm>
          </p:grpSpPr>
          <p:sp>
            <p:nvSpPr>
              <p:cNvPr id="2835" name="Google Shape;2835;p6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7" name="Google Shape;2837;p67"/>
            <p:cNvGrpSpPr/>
            <p:nvPr/>
          </p:nvGrpSpPr>
          <p:grpSpPr>
            <a:xfrm>
              <a:off x="2577764" y="2301696"/>
              <a:ext cx="422855" cy="196102"/>
              <a:chOff x="1957711" y="1893712"/>
              <a:chExt cx="429818" cy="199311"/>
            </a:xfrm>
          </p:grpSpPr>
          <p:sp>
            <p:nvSpPr>
              <p:cNvPr id="2838" name="Google Shape;2838;p6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0" name="Google Shape;2840;p67"/>
            <p:cNvGrpSpPr/>
            <p:nvPr/>
          </p:nvGrpSpPr>
          <p:grpSpPr>
            <a:xfrm>
              <a:off x="2577764" y="2248307"/>
              <a:ext cx="422855" cy="196102"/>
              <a:chOff x="1957711" y="1893712"/>
              <a:chExt cx="429818" cy="199311"/>
            </a:xfrm>
          </p:grpSpPr>
          <p:sp>
            <p:nvSpPr>
              <p:cNvPr id="2841" name="Google Shape;2841;p6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2" name="Google Shape;2842;p6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843" name="Google Shape;2843;p67"/>
            <p:cNvGrpSpPr/>
            <p:nvPr/>
          </p:nvGrpSpPr>
          <p:grpSpPr>
            <a:xfrm>
              <a:off x="2577764" y="2194918"/>
              <a:ext cx="422855" cy="196102"/>
              <a:chOff x="1957711" y="1893712"/>
              <a:chExt cx="429818" cy="199311"/>
            </a:xfrm>
          </p:grpSpPr>
          <p:sp>
            <p:nvSpPr>
              <p:cNvPr id="2844" name="Google Shape;2844;p6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5" name="Google Shape;2845;p6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6" name="Google Shape;2846;p67"/>
          <p:cNvGrpSpPr/>
          <p:nvPr/>
        </p:nvGrpSpPr>
        <p:grpSpPr>
          <a:xfrm>
            <a:off x="6249226" y="1272956"/>
            <a:ext cx="581324" cy="356145"/>
            <a:chOff x="1293855" y="3668534"/>
            <a:chExt cx="896137" cy="548930"/>
          </a:xfrm>
        </p:grpSpPr>
        <p:grpSp>
          <p:nvGrpSpPr>
            <p:cNvPr id="2847" name="Google Shape;2847;p67"/>
            <p:cNvGrpSpPr/>
            <p:nvPr/>
          </p:nvGrpSpPr>
          <p:grpSpPr>
            <a:xfrm>
              <a:off x="2109599" y="3668534"/>
              <a:ext cx="80392" cy="527901"/>
              <a:chOff x="2109599" y="3668534"/>
              <a:chExt cx="80392" cy="527901"/>
            </a:xfrm>
          </p:grpSpPr>
          <p:sp>
            <p:nvSpPr>
              <p:cNvPr id="2848" name="Google Shape;2848;p67"/>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7"/>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7"/>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1" name="Google Shape;2851;p67"/>
            <p:cNvGrpSpPr/>
            <p:nvPr/>
          </p:nvGrpSpPr>
          <p:grpSpPr>
            <a:xfrm>
              <a:off x="2019021" y="3719234"/>
              <a:ext cx="80180" cy="479631"/>
              <a:chOff x="2019021" y="3719234"/>
              <a:chExt cx="80180" cy="479631"/>
            </a:xfrm>
          </p:grpSpPr>
          <p:sp>
            <p:nvSpPr>
              <p:cNvPr id="2852" name="Google Shape;2852;p67"/>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7"/>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7"/>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5" name="Google Shape;2855;p67"/>
            <p:cNvGrpSpPr/>
            <p:nvPr/>
          </p:nvGrpSpPr>
          <p:grpSpPr>
            <a:xfrm>
              <a:off x="1928250" y="3769723"/>
              <a:ext cx="80392" cy="431573"/>
              <a:chOff x="1928250" y="3769723"/>
              <a:chExt cx="80392" cy="431573"/>
            </a:xfrm>
          </p:grpSpPr>
          <p:sp>
            <p:nvSpPr>
              <p:cNvPr id="2856" name="Google Shape;2856;p67"/>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7"/>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9" name="Google Shape;2859;p67"/>
            <p:cNvGrpSpPr/>
            <p:nvPr/>
          </p:nvGrpSpPr>
          <p:grpSpPr>
            <a:xfrm>
              <a:off x="1837672" y="3820443"/>
              <a:ext cx="80411" cy="383072"/>
              <a:chOff x="1837672" y="3820443"/>
              <a:chExt cx="80411" cy="383072"/>
            </a:xfrm>
          </p:grpSpPr>
          <p:sp>
            <p:nvSpPr>
              <p:cNvPr id="2860" name="Google Shape;2860;p67"/>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7"/>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7"/>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3" name="Google Shape;2863;p67"/>
            <p:cNvGrpSpPr/>
            <p:nvPr/>
          </p:nvGrpSpPr>
          <p:grpSpPr>
            <a:xfrm>
              <a:off x="1747113" y="3870912"/>
              <a:ext cx="80411" cy="335034"/>
              <a:chOff x="1747113" y="3870912"/>
              <a:chExt cx="80411" cy="335034"/>
            </a:xfrm>
          </p:grpSpPr>
          <p:sp>
            <p:nvSpPr>
              <p:cNvPr id="2864" name="Google Shape;2864;p67"/>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7"/>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7" name="Google Shape;2867;p67"/>
            <p:cNvGrpSpPr/>
            <p:nvPr/>
          </p:nvGrpSpPr>
          <p:grpSpPr>
            <a:xfrm>
              <a:off x="1656341" y="3921632"/>
              <a:ext cx="80392" cy="286532"/>
              <a:chOff x="1656341" y="3921632"/>
              <a:chExt cx="80392" cy="286532"/>
            </a:xfrm>
          </p:grpSpPr>
          <p:sp>
            <p:nvSpPr>
              <p:cNvPr id="2868" name="Google Shape;2868;p67"/>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7"/>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1" name="Google Shape;2871;p67"/>
            <p:cNvGrpSpPr/>
            <p:nvPr/>
          </p:nvGrpSpPr>
          <p:grpSpPr>
            <a:xfrm>
              <a:off x="1565763" y="3972101"/>
              <a:ext cx="80411" cy="238494"/>
              <a:chOff x="1565763" y="3972101"/>
              <a:chExt cx="80411" cy="238494"/>
            </a:xfrm>
          </p:grpSpPr>
          <p:sp>
            <p:nvSpPr>
              <p:cNvPr id="2872" name="Google Shape;2872;p67"/>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7"/>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67"/>
            <p:cNvGrpSpPr/>
            <p:nvPr/>
          </p:nvGrpSpPr>
          <p:grpSpPr>
            <a:xfrm>
              <a:off x="1475204" y="4022821"/>
              <a:ext cx="80392" cy="189993"/>
              <a:chOff x="1475204" y="4022821"/>
              <a:chExt cx="80392" cy="189993"/>
            </a:xfrm>
          </p:grpSpPr>
          <p:sp>
            <p:nvSpPr>
              <p:cNvPr id="2876" name="Google Shape;2876;p67"/>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9" name="Google Shape;2879;p67"/>
            <p:cNvGrpSpPr/>
            <p:nvPr/>
          </p:nvGrpSpPr>
          <p:grpSpPr>
            <a:xfrm>
              <a:off x="1384645" y="4073310"/>
              <a:ext cx="80180" cy="141935"/>
              <a:chOff x="1384645" y="4073310"/>
              <a:chExt cx="80180" cy="141935"/>
            </a:xfrm>
          </p:grpSpPr>
          <p:sp>
            <p:nvSpPr>
              <p:cNvPr id="2880" name="Google Shape;2880;p67"/>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7"/>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3" name="Google Shape;2883;p67"/>
            <p:cNvGrpSpPr/>
            <p:nvPr/>
          </p:nvGrpSpPr>
          <p:grpSpPr>
            <a:xfrm>
              <a:off x="1293855" y="4123779"/>
              <a:ext cx="80411" cy="93684"/>
              <a:chOff x="1293855" y="4123779"/>
              <a:chExt cx="80411" cy="93684"/>
            </a:xfrm>
          </p:grpSpPr>
          <p:sp>
            <p:nvSpPr>
              <p:cNvPr id="2884" name="Google Shape;2884;p67"/>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7"/>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7"/>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7" name="Google Shape;2887;p67"/>
          <p:cNvGrpSpPr/>
          <p:nvPr/>
        </p:nvGrpSpPr>
        <p:grpSpPr>
          <a:xfrm>
            <a:off x="6906078" y="1307440"/>
            <a:ext cx="576155" cy="321661"/>
            <a:chOff x="2306421" y="3721685"/>
            <a:chExt cx="888169" cy="495779"/>
          </a:xfrm>
        </p:grpSpPr>
        <p:grpSp>
          <p:nvGrpSpPr>
            <p:cNvPr id="2888" name="Google Shape;2888;p67"/>
            <p:cNvGrpSpPr/>
            <p:nvPr/>
          </p:nvGrpSpPr>
          <p:grpSpPr>
            <a:xfrm>
              <a:off x="3123054" y="3721685"/>
              <a:ext cx="71537" cy="495779"/>
              <a:chOff x="3123054" y="3721685"/>
              <a:chExt cx="71537" cy="495779"/>
            </a:xfrm>
          </p:grpSpPr>
          <p:sp>
            <p:nvSpPr>
              <p:cNvPr id="2889" name="Google Shape;2889;p67"/>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 name="Google Shape;2891;p67"/>
            <p:cNvGrpSpPr/>
            <p:nvPr/>
          </p:nvGrpSpPr>
          <p:grpSpPr>
            <a:xfrm>
              <a:off x="3032475" y="3769067"/>
              <a:ext cx="71324" cy="448396"/>
              <a:chOff x="3032475" y="3769067"/>
              <a:chExt cx="71324" cy="448396"/>
            </a:xfrm>
          </p:grpSpPr>
          <p:sp>
            <p:nvSpPr>
              <p:cNvPr id="2892" name="Google Shape;2892;p67"/>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 name="Google Shape;2894;p67"/>
            <p:cNvGrpSpPr/>
            <p:nvPr/>
          </p:nvGrpSpPr>
          <p:grpSpPr>
            <a:xfrm>
              <a:off x="2941704" y="3816218"/>
              <a:ext cx="71305" cy="401245"/>
              <a:chOff x="2941704" y="3816218"/>
              <a:chExt cx="71305" cy="401245"/>
            </a:xfrm>
          </p:grpSpPr>
          <p:sp>
            <p:nvSpPr>
              <p:cNvPr id="2895" name="Google Shape;2895;p67"/>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7"/>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7" name="Google Shape;2897;p67"/>
            <p:cNvGrpSpPr/>
            <p:nvPr/>
          </p:nvGrpSpPr>
          <p:grpSpPr>
            <a:xfrm>
              <a:off x="2850914" y="3863600"/>
              <a:ext cx="71324" cy="353863"/>
              <a:chOff x="2850914" y="3863600"/>
              <a:chExt cx="71324" cy="353863"/>
            </a:xfrm>
          </p:grpSpPr>
          <p:sp>
            <p:nvSpPr>
              <p:cNvPr id="2898" name="Google Shape;2898;p67"/>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7"/>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 name="Google Shape;2900;p67"/>
            <p:cNvGrpSpPr/>
            <p:nvPr/>
          </p:nvGrpSpPr>
          <p:grpSpPr>
            <a:xfrm>
              <a:off x="2760123" y="3910770"/>
              <a:ext cx="71537" cy="306693"/>
              <a:chOff x="2760123" y="3910770"/>
              <a:chExt cx="71537" cy="306693"/>
            </a:xfrm>
          </p:grpSpPr>
          <p:sp>
            <p:nvSpPr>
              <p:cNvPr id="2901" name="Google Shape;2901;p67"/>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3" name="Google Shape;2903;p67"/>
            <p:cNvGrpSpPr/>
            <p:nvPr/>
          </p:nvGrpSpPr>
          <p:grpSpPr>
            <a:xfrm>
              <a:off x="2669352" y="3958153"/>
              <a:ext cx="71537" cy="259310"/>
              <a:chOff x="2669352" y="3958153"/>
              <a:chExt cx="71537" cy="259310"/>
            </a:xfrm>
          </p:grpSpPr>
          <p:sp>
            <p:nvSpPr>
              <p:cNvPr id="2904" name="Google Shape;2904;p67"/>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6" name="Google Shape;2906;p67"/>
            <p:cNvGrpSpPr/>
            <p:nvPr/>
          </p:nvGrpSpPr>
          <p:grpSpPr>
            <a:xfrm>
              <a:off x="2578561" y="4005323"/>
              <a:ext cx="71537" cy="212140"/>
              <a:chOff x="2578561" y="4005323"/>
              <a:chExt cx="71537" cy="212140"/>
            </a:xfrm>
          </p:grpSpPr>
          <p:sp>
            <p:nvSpPr>
              <p:cNvPr id="2907" name="Google Shape;2907;p67"/>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7"/>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9" name="Google Shape;2909;p67"/>
            <p:cNvGrpSpPr/>
            <p:nvPr/>
          </p:nvGrpSpPr>
          <p:grpSpPr>
            <a:xfrm>
              <a:off x="2488002" y="4052705"/>
              <a:ext cx="71305" cy="164758"/>
              <a:chOff x="2488002" y="4052705"/>
              <a:chExt cx="71305" cy="164758"/>
            </a:xfrm>
          </p:grpSpPr>
          <p:sp>
            <p:nvSpPr>
              <p:cNvPr id="2910" name="Google Shape;2910;p67"/>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2" name="Google Shape;2912;p67"/>
            <p:cNvGrpSpPr/>
            <p:nvPr/>
          </p:nvGrpSpPr>
          <p:grpSpPr>
            <a:xfrm>
              <a:off x="2397212" y="4100088"/>
              <a:ext cx="71537" cy="117376"/>
              <a:chOff x="2397212" y="4100088"/>
              <a:chExt cx="71537" cy="117376"/>
            </a:xfrm>
          </p:grpSpPr>
          <p:sp>
            <p:nvSpPr>
              <p:cNvPr id="2913" name="Google Shape;2913;p67"/>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7"/>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5" name="Google Shape;2915;p67"/>
            <p:cNvGrpSpPr/>
            <p:nvPr/>
          </p:nvGrpSpPr>
          <p:grpSpPr>
            <a:xfrm>
              <a:off x="2306421" y="4147258"/>
              <a:ext cx="71537" cy="70205"/>
              <a:chOff x="2306421" y="4147258"/>
              <a:chExt cx="71537" cy="70205"/>
            </a:xfrm>
          </p:grpSpPr>
          <p:sp>
            <p:nvSpPr>
              <p:cNvPr id="2916" name="Google Shape;2916;p67"/>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18" name="Google Shape;2918;p67"/>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7"/>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7"/>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7"/>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7"/>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7"/>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7"/>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3" name="Google Shape;2953;p67"/>
          <p:cNvGrpSpPr/>
          <p:nvPr/>
        </p:nvGrpSpPr>
        <p:grpSpPr>
          <a:xfrm>
            <a:off x="6227888" y="1898371"/>
            <a:ext cx="1882438" cy="1143564"/>
            <a:chOff x="2529950" y="4155175"/>
            <a:chExt cx="1137425" cy="690975"/>
          </a:xfrm>
        </p:grpSpPr>
        <p:sp>
          <p:nvSpPr>
            <p:cNvPr id="2954" name="Google Shape;2954;p67"/>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7"/>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7"/>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7"/>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7"/>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7"/>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7"/>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7"/>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7"/>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7"/>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7"/>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7"/>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7"/>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7"/>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7"/>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7"/>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7"/>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7"/>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7"/>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7"/>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7"/>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7"/>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7"/>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7"/>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7"/>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7"/>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7"/>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7"/>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7"/>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7"/>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7"/>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7"/>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7"/>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7"/>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7"/>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7"/>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7"/>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7"/>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7"/>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7"/>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7"/>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7"/>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7"/>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7"/>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7"/>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7"/>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7"/>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7"/>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7"/>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7"/>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7"/>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7"/>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7"/>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7"/>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7"/>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7"/>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7"/>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7"/>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7"/>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7"/>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7"/>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7"/>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7"/>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7"/>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7"/>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7"/>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7"/>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7"/>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7"/>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7"/>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7"/>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7"/>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7"/>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7"/>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7"/>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7"/>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7"/>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7"/>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7"/>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7"/>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7"/>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7"/>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7"/>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7"/>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7"/>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7"/>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7"/>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7"/>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7"/>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7"/>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7"/>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7"/>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7"/>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7"/>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7"/>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67"/>
          <p:cNvGrpSpPr/>
          <p:nvPr/>
        </p:nvGrpSpPr>
        <p:grpSpPr>
          <a:xfrm>
            <a:off x="3739420" y="2325786"/>
            <a:ext cx="299053" cy="288720"/>
            <a:chOff x="2127141" y="3043500"/>
            <a:chExt cx="422629" cy="408027"/>
          </a:xfrm>
        </p:grpSpPr>
        <p:grpSp>
          <p:nvGrpSpPr>
            <p:cNvPr id="3908" name="Google Shape;3908;p67"/>
            <p:cNvGrpSpPr/>
            <p:nvPr/>
          </p:nvGrpSpPr>
          <p:grpSpPr>
            <a:xfrm>
              <a:off x="2127141" y="3048223"/>
              <a:ext cx="418743" cy="403304"/>
              <a:chOff x="2101363" y="3048223"/>
              <a:chExt cx="418743" cy="403304"/>
            </a:xfrm>
          </p:grpSpPr>
          <p:sp>
            <p:nvSpPr>
              <p:cNvPr id="3909" name="Google Shape;3909;p67"/>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1" name="Google Shape;3911;p67"/>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67"/>
          <p:cNvGrpSpPr/>
          <p:nvPr/>
        </p:nvGrpSpPr>
        <p:grpSpPr>
          <a:xfrm>
            <a:off x="6204707" y="3202278"/>
            <a:ext cx="1928879" cy="1118124"/>
            <a:chOff x="1397225" y="1410350"/>
            <a:chExt cx="4786300" cy="2774500"/>
          </a:xfrm>
        </p:grpSpPr>
        <p:grpSp>
          <p:nvGrpSpPr>
            <p:cNvPr id="3914" name="Google Shape;3914;p67"/>
            <p:cNvGrpSpPr/>
            <p:nvPr/>
          </p:nvGrpSpPr>
          <p:grpSpPr>
            <a:xfrm>
              <a:off x="4293400" y="2574725"/>
              <a:ext cx="84425" cy="80100"/>
              <a:chOff x="4293400" y="2574725"/>
              <a:chExt cx="84425" cy="80100"/>
            </a:xfrm>
          </p:grpSpPr>
          <p:sp>
            <p:nvSpPr>
              <p:cNvPr id="3915" name="Google Shape;3915;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3916" name="Google Shape;3916;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7"/>
            <p:cNvGrpSpPr/>
            <p:nvPr/>
          </p:nvGrpSpPr>
          <p:grpSpPr>
            <a:xfrm>
              <a:off x="4000175" y="1462675"/>
              <a:ext cx="1917275" cy="1140875"/>
              <a:chOff x="4000175" y="1462675"/>
              <a:chExt cx="1917275" cy="1140875"/>
            </a:xfrm>
          </p:grpSpPr>
          <p:sp>
            <p:nvSpPr>
              <p:cNvPr id="3918" name="Google Shape;3918;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3919" name="Google Shape;3919;p67"/>
              <p:cNvGrpSpPr/>
              <p:nvPr/>
            </p:nvGrpSpPr>
            <p:grpSpPr>
              <a:xfrm>
                <a:off x="4000175" y="1462675"/>
                <a:ext cx="1917275" cy="1140875"/>
                <a:chOff x="4000175" y="1462675"/>
                <a:chExt cx="1917275" cy="1140875"/>
              </a:xfrm>
            </p:grpSpPr>
            <p:sp>
              <p:nvSpPr>
                <p:cNvPr id="3920" name="Google Shape;3920;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3921" name="Google Shape;3921;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6" name="Google Shape;3926;p67"/>
            <p:cNvGrpSpPr/>
            <p:nvPr/>
          </p:nvGrpSpPr>
          <p:grpSpPr>
            <a:xfrm>
              <a:off x="3960625" y="2587825"/>
              <a:ext cx="94050" cy="104125"/>
              <a:chOff x="3960625" y="2587825"/>
              <a:chExt cx="94050" cy="104125"/>
            </a:xfrm>
          </p:grpSpPr>
          <p:sp>
            <p:nvSpPr>
              <p:cNvPr id="3927" name="Google Shape;3927;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3928" name="Google Shape;3928;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7"/>
            <p:cNvGrpSpPr/>
            <p:nvPr/>
          </p:nvGrpSpPr>
          <p:grpSpPr>
            <a:xfrm>
              <a:off x="3765350" y="2500900"/>
              <a:ext cx="173600" cy="187925"/>
              <a:chOff x="3765350" y="2500900"/>
              <a:chExt cx="173600" cy="187925"/>
            </a:xfrm>
          </p:grpSpPr>
          <p:sp>
            <p:nvSpPr>
              <p:cNvPr id="3930" name="Google Shape;3930;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3931" name="Google Shape;3931;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6" name="Google Shape;3936;p67"/>
            <p:cNvGrpSpPr/>
            <p:nvPr/>
          </p:nvGrpSpPr>
          <p:grpSpPr>
            <a:xfrm>
              <a:off x="3750475" y="2481850"/>
              <a:ext cx="85125" cy="51800"/>
              <a:chOff x="3750475" y="2481850"/>
              <a:chExt cx="85125" cy="51800"/>
            </a:xfrm>
          </p:grpSpPr>
          <p:sp>
            <p:nvSpPr>
              <p:cNvPr id="3937" name="Google Shape;3937;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3939" name="Google Shape;3939;p67"/>
            <p:cNvGrpSpPr/>
            <p:nvPr/>
          </p:nvGrpSpPr>
          <p:grpSpPr>
            <a:xfrm>
              <a:off x="3627175" y="2432450"/>
              <a:ext cx="172100" cy="169075"/>
              <a:chOff x="3627175" y="2432450"/>
              <a:chExt cx="172100" cy="169075"/>
            </a:xfrm>
          </p:grpSpPr>
          <p:sp>
            <p:nvSpPr>
              <p:cNvPr id="3940" name="Google Shape;3940;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3942" name="Google Shape;3942;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3943" name="Google Shape;3943;p67"/>
            <p:cNvGrpSpPr/>
            <p:nvPr/>
          </p:nvGrpSpPr>
          <p:grpSpPr>
            <a:xfrm>
              <a:off x="3561536" y="2585450"/>
              <a:ext cx="61539" cy="99045"/>
              <a:chOff x="3561536" y="2585450"/>
              <a:chExt cx="61539" cy="99045"/>
            </a:xfrm>
          </p:grpSpPr>
          <p:sp>
            <p:nvSpPr>
              <p:cNvPr id="3944" name="Google Shape;3944;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3946" name="Google Shape;3946;p67"/>
            <p:cNvGrpSpPr/>
            <p:nvPr/>
          </p:nvGrpSpPr>
          <p:grpSpPr>
            <a:xfrm>
              <a:off x="3906325" y="1984500"/>
              <a:ext cx="156075" cy="262825"/>
              <a:chOff x="3906325" y="1984500"/>
              <a:chExt cx="156075" cy="262825"/>
            </a:xfrm>
          </p:grpSpPr>
          <p:sp>
            <p:nvSpPr>
              <p:cNvPr id="3947" name="Google Shape;3947;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3948" name="Google Shape;3948;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67"/>
            <p:cNvGrpSpPr/>
            <p:nvPr/>
          </p:nvGrpSpPr>
          <p:grpSpPr>
            <a:xfrm>
              <a:off x="1397225" y="1637375"/>
              <a:ext cx="1401575" cy="1228250"/>
              <a:chOff x="1397225" y="1637375"/>
              <a:chExt cx="1401575" cy="1228250"/>
            </a:xfrm>
          </p:grpSpPr>
          <p:sp>
            <p:nvSpPr>
              <p:cNvPr id="3950" name="Google Shape;3950;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3951" name="Google Shape;3951;p67"/>
              <p:cNvGrpSpPr/>
              <p:nvPr/>
            </p:nvGrpSpPr>
            <p:grpSpPr>
              <a:xfrm>
                <a:off x="1397225" y="1637375"/>
                <a:ext cx="1398775" cy="1228250"/>
                <a:chOff x="1397225" y="1637375"/>
                <a:chExt cx="1398775" cy="1228250"/>
              </a:xfrm>
            </p:grpSpPr>
            <p:sp>
              <p:nvSpPr>
                <p:cNvPr id="3952" name="Google Shape;3952;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4" name="Google Shape;3954;p67"/>
            <p:cNvGrpSpPr/>
            <p:nvPr/>
          </p:nvGrpSpPr>
          <p:grpSpPr>
            <a:xfrm>
              <a:off x="2605700" y="3152850"/>
              <a:ext cx="594125" cy="616250"/>
              <a:chOff x="2605700" y="3152850"/>
              <a:chExt cx="594125" cy="616250"/>
            </a:xfrm>
          </p:grpSpPr>
          <p:sp>
            <p:nvSpPr>
              <p:cNvPr id="3955" name="Google Shape;3955;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3956" name="Google Shape;3956;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7" name="Google Shape;3957;p67"/>
            <p:cNvGrpSpPr/>
            <p:nvPr/>
          </p:nvGrpSpPr>
          <p:grpSpPr>
            <a:xfrm>
              <a:off x="2680375" y="3423800"/>
              <a:ext cx="182975" cy="761050"/>
              <a:chOff x="2680375" y="3423800"/>
              <a:chExt cx="182975" cy="761050"/>
            </a:xfrm>
          </p:grpSpPr>
          <p:sp>
            <p:nvSpPr>
              <p:cNvPr id="3958" name="Google Shape;3958;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3959" name="Google Shape;3959;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67"/>
            <p:cNvGrpSpPr/>
            <p:nvPr/>
          </p:nvGrpSpPr>
          <p:grpSpPr>
            <a:xfrm>
              <a:off x="3918000" y="3561900"/>
              <a:ext cx="236225" cy="207100"/>
              <a:chOff x="3918000" y="3561900"/>
              <a:chExt cx="236225" cy="207100"/>
            </a:xfrm>
          </p:grpSpPr>
          <p:sp>
            <p:nvSpPr>
              <p:cNvPr id="3961" name="Google Shape;3961;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3962" name="Google Shape;3962;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3" name="Google Shape;3963;p67"/>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7"/>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6" name="Google Shape;3966;p67"/>
            <p:cNvGrpSpPr/>
            <p:nvPr/>
          </p:nvGrpSpPr>
          <p:grpSpPr>
            <a:xfrm>
              <a:off x="1922950" y="1410350"/>
              <a:ext cx="1252825" cy="1162875"/>
              <a:chOff x="1922950" y="1410350"/>
              <a:chExt cx="1252825" cy="1162875"/>
            </a:xfrm>
          </p:grpSpPr>
          <p:sp>
            <p:nvSpPr>
              <p:cNvPr id="3967" name="Google Shape;3967;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3" name="Google Shape;3983;p67"/>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7"/>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7"/>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7"/>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7"/>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5" name="Google Shape;4005;p67"/>
            <p:cNvGrpSpPr/>
            <p:nvPr/>
          </p:nvGrpSpPr>
          <p:grpSpPr>
            <a:xfrm>
              <a:off x="2711750" y="3572300"/>
              <a:ext cx="230725" cy="598425"/>
              <a:chOff x="2711750" y="3572300"/>
              <a:chExt cx="230725" cy="598425"/>
            </a:xfrm>
          </p:grpSpPr>
          <p:sp>
            <p:nvSpPr>
              <p:cNvPr id="4006" name="Google Shape;4006;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8" name="Google Shape;4008;p67"/>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9" name="Google Shape;4009;p67"/>
            <p:cNvGrpSpPr/>
            <p:nvPr/>
          </p:nvGrpSpPr>
          <p:grpSpPr>
            <a:xfrm>
              <a:off x="3781475" y="1624825"/>
              <a:ext cx="153300" cy="166375"/>
              <a:chOff x="3781475" y="1624825"/>
              <a:chExt cx="153300" cy="166375"/>
            </a:xfrm>
          </p:grpSpPr>
          <p:sp>
            <p:nvSpPr>
              <p:cNvPr id="4010" name="Google Shape;4010;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4" name="Google Shape;4014;p67"/>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7"/>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7"/>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7"/>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1" name="Google Shape;4021;p67"/>
            <p:cNvGrpSpPr/>
            <p:nvPr/>
          </p:nvGrpSpPr>
          <p:grpSpPr>
            <a:xfrm>
              <a:off x="5068275" y="3161675"/>
              <a:ext cx="664875" cy="222850"/>
              <a:chOff x="5068275" y="3161675"/>
              <a:chExt cx="664875" cy="222850"/>
            </a:xfrm>
          </p:grpSpPr>
          <p:sp>
            <p:nvSpPr>
              <p:cNvPr id="4022" name="Google Shape;4022;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6" name="Google Shape;4026;p67"/>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7"/>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7"/>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7"/>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7"/>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7"/>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7"/>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5" name="Google Shape;4055;p67"/>
            <p:cNvGrpSpPr/>
            <p:nvPr/>
          </p:nvGrpSpPr>
          <p:grpSpPr>
            <a:xfrm>
              <a:off x="3586375" y="2281300"/>
              <a:ext cx="125025" cy="175275"/>
              <a:chOff x="3586375" y="2281300"/>
              <a:chExt cx="125025" cy="175275"/>
            </a:xfrm>
          </p:grpSpPr>
          <p:sp>
            <p:nvSpPr>
              <p:cNvPr id="4056" name="Google Shape;4056;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8" name="Google Shape;4058;p67"/>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9" name="Google Shape;4059;p67"/>
            <p:cNvGrpSpPr/>
            <p:nvPr/>
          </p:nvGrpSpPr>
          <p:grpSpPr>
            <a:xfrm>
              <a:off x="5298975" y="3412225"/>
              <a:ext cx="576450" cy="616225"/>
              <a:chOff x="5298975" y="3412225"/>
              <a:chExt cx="576450" cy="616225"/>
            </a:xfrm>
          </p:grpSpPr>
          <p:sp>
            <p:nvSpPr>
              <p:cNvPr id="4060" name="Google Shape;4060;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7"/>
            <p:cNvGrpSpPr/>
            <p:nvPr/>
          </p:nvGrpSpPr>
          <p:grpSpPr>
            <a:xfrm>
              <a:off x="5952300" y="3852150"/>
              <a:ext cx="231225" cy="287200"/>
              <a:chOff x="5952300" y="3852150"/>
              <a:chExt cx="231225" cy="287200"/>
            </a:xfrm>
          </p:grpSpPr>
          <p:sp>
            <p:nvSpPr>
              <p:cNvPr id="4063" name="Google Shape;4063;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5" name="Google Shape;4065;p67"/>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3" name="Google Shape;4073;p67"/>
            <p:cNvGrpSpPr/>
            <p:nvPr/>
          </p:nvGrpSpPr>
          <p:grpSpPr>
            <a:xfrm>
              <a:off x="4842300" y="3099950"/>
              <a:ext cx="31425" cy="59650"/>
              <a:chOff x="4842300" y="3099950"/>
              <a:chExt cx="31425" cy="59650"/>
            </a:xfrm>
          </p:grpSpPr>
          <p:sp>
            <p:nvSpPr>
              <p:cNvPr id="4074" name="Google Shape;4074;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8" name="Google Shape;4078;p67"/>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6" name="Google Shape;4086;p67"/>
            <p:cNvGrpSpPr/>
            <p:nvPr/>
          </p:nvGrpSpPr>
          <p:grpSpPr>
            <a:xfrm>
              <a:off x="3866750" y="2520350"/>
              <a:ext cx="78475" cy="60700"/>
              <a:chOff x="3866750" y="2520350"/>
              <a:chExt cx="78475" cy="60700"/>
            </a:xfrm>
          </p:grpSpPr>
          <p:sp>
            <p:nvSpPr>
              <p:cNvPr id="4087" name="Google Shape;4087;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1" name="Google Shape;4091;p67"/>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3" name="Google Shape;4133;p67"/>
            <p:cNvGrpSpPr/>
            <p:nvPr/>
          </p:nvGrpSpPr>
          <p:grpSpPr>
            <a:xfrm>
              <a:off x="3450375" y="3038225"/>
              <a:ext cx="132875" cy="99400"/>
              <a:chOff x="3450375" y="3038225"/>
              <a:chExt cx="132875" cy="99400"/>
            </a:xfrm>
          </p:grpSpPr>
          <p:sp>
            <p:nvSpPr>
              <p:cNvPr id="4134" name="Google Shape;4134;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6" name="Google Shape;4136;p67"/>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7"/>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7"/>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7"/>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7"/>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7"/>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7"/>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7"/>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7"/>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67"/>
          <p:cNvGrpSpPr/>
          <p:nvPr/>
        </p:nvGrpSpPr>
        <p:grpSpPr>
          <a:xfrm>
            <a:off x="4073623" y="3195884"/>
            <a:ext cx="1990503" cy="1173794"/>
            <a:chOff x="4714886" y="3271938"/>
            <a:chExt cx="1202721" cy="709241"/>
          </a:xfrm>
        </p:grpSpPr>
        <p:grpSp>
          <p:nvGrpSpPr>
            <p:cNvPr id="4172" name="Google Shape;4172;p67"/>
            <p:cNvGrpSpPr/>
            <p:nvPr/>
          </p:nvGrpSpPr>
          <p:grpSpPr>
            <a:xfrm>
              <a:off x="4714886" y="3271938"/>
              <a:ext cx="1202721" cy="709241"/>
              <a:chOff x="2514225" y="4239175"/>
              <a:chExt cx="2084800" cy="1229400"/>
            </a:xfrm>
          </p:grpSpPr>
          <p:sp>
            <p:nvSpPr>
              <p:cNvPr id="4173" name="Google Shape;4173;p67"/>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7"/>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7"/>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7"/>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7"/>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7"/>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7"/>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7"/>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7"/>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7"/>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7"/>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7"/>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7"/>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7"/>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7"/>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7"/>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7"/>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7"/>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7"/>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7"/>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7"/>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7"/>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7"/>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7"/>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7"/>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7"/>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7"/>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7"/>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7"/>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7"/>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7"/>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7"/>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7"/>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7"/>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7"/>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7"/>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7"/>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7"/>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7"/>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7"/>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7"/>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7"/>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7"/>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7"/>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7"/>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7"/>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7"/>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7"/>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7"/>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7"/>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7"/>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7"/>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7"/>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7"/>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7"/>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7"/>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7"/>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7"/>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7"/>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7"/>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7"/>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7"/>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7"/>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7"/>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7"/>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7"/>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7"/>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7"/>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7"/>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7"/>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7"/>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7"/>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7"/>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7"/>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7"/>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7"/>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7"/>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7"/>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7"/>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7"/>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7"/>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7"/>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7"/>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7"/>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7"/>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7"/>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7"/>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7"/>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7"/>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7"/>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7"/>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7"/>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7"/>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7"/>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7"/>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7"/>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7"/>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7"/>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7"/>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7"/>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7"/>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7"/>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7"/>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7"/>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7"/>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7"/>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7"/>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7"/>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7"/>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7"/>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7"/>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7"/>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7"/>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7"/>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7"/>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7"/>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7"/>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7"/>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7"/>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7"/>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7"/>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7"/>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7"/>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7"/>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7"/>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7"/>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7"/>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7"/>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7"/>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7"/>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7"/>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7"/>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7"/>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7"/>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7"/>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7"/>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7"/>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7"/>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7"/>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7"/>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7"/>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7"/>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7"/>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7"/>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7"/>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7"/>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7"/>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7"/>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7"/>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7"/>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7"/>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7"/>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7"/>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7"/>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7"/>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7"/>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7"/>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7"/>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7"/>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7"/>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7"/>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7"/>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7"/>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7"/>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7"/>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7"/>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7"/>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7"/>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7"/>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7"/>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7"/>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7"/>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7"/>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7"/>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7"/>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7"/>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7"/>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7"/>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7"/>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7"/>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7"/>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7"/>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7"/>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7"/>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7"/>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7"/>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7"/>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7"/>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7"/>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7"/>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7"/>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7"/>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7"/>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7"/>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7"/>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7"/>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7"/>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7"/>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7"/>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7"/>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7"/>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7"/>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7"/>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7"/>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7"/>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7"/>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7"/>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7"/>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7"/>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7"/>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7"/>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7"/>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7"/>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7"/>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7"/>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7"/>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7"/>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7"/>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7"/>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7"/>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7"/>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7"/>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7"/>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7"/>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7"/>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7"/>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7"/>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7"/>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7"/>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7"/>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7"/>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7"/>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7"/>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7"/>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7"/>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7"/>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7"/>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7"/>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7"/>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7"/>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7"/>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7"/>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7"/>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7"/>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7"/>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7"/>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7"/>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7"/>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7"/>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7"/>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7"/>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7"/>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7"/>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7"/>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7"/>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7"/>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7" name="Google Shape;4447;p67"/>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8" name="Google Shape;4448;p67"/>
            <p:cNvGrpSpPr/>
            <p:nvPr/>
          </p:nvGrpSpPr>
          <p:grpSpPr>
            <a:xfrm>
              <a:off x="4851510" y="3282978"/>
              <a:ext cx="1028757" cy="669305"/>
              <a:chOff x="2732000" y="1526850"/>
              <a:chExt cx="1783250" cy="1160175"/>
            </a:xfrm>
          </p:grpSpPr>
          <p:sp>
            <p:nvSpPr>
              <p:cNvPr id="4449" name="Google Shape;4449;p67"/>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7"/>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7"/>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7"/>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7"/>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7"/>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7"/>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7"/>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7"/>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7"/>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7"/>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7"/>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7"/>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7"/>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7"/>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7"/>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7"/>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7"/>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7"/>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7"/>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7"/>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7"/>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7"/>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7"/>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7"/>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7"/>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7"/>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7"/>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7"/>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7"/>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7"/>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7"/>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7"/>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7"/>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7"/>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7"/>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5" name="Google Shape;4485;p67"/>
          <p:cNvGrpSpPr/>
          <p:nvPr/>
        </p:nvGrpSpPr>
        <p:grpSpPr>
          <a:xfrm>
            <a:off x="4005100" y="1921297"/>
            <a:ext cx="2127409" cy="1097580"/>
            <a:chOff x="4758945" y="2591412"/>
            <a:chExt cx="1114585" cy="575011"/>
          </a:xfrm>
        </p:grpSpPr>
        <p:grpSp>
          <p:nvGrpSpPr>
            <p:cNvPr id="4486" name="Google Shape;4486;p67"/>
            <p:cNvGrpSpPr/>
            <p:nvPr/>
          </p:nvGrpSpPr>
          <p:grpSpPr>
            <a:xfrm>
              <a:off x="4758945" y="2591412"/>
              <a:ext cx="1114585" cy="575011"/>
              <a:chOff x="4758945" y="2591412"/>
              <a:chExt cx="1114585" cy="575011"/>
            </a:xfrm>
          </p:grpSpPr>
          <p:sp>
            <p:nvSpPr>
              <p:cNvPr id="4487" name="Google Shape;4487;p67"/>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7"/>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7"/>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7"/>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7"/>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7"/>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7"/>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7"/>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7"/>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7"/>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7"/>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7"/>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7"/>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7"/>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7"/>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7"/>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67"/>
            <p:cNvGrpSpPr/>
            <p:nvPr/>
          </p:nvGrpSpPr>
          <p:grpSpPr>
            <a:xfrm>
              <a:off x="4760834" y="2594715"/>
              <a:ext cx="1108903" cy="517407"/>
              <a:chOff x="4760834" y="2594715"/>
              <a:chExt cx="1108903" cy="517407"/>
            </a:xfrm>
          </p:grpSpPr>
          <p:sp>
            <p:nvSpPr>
              <p:cNvPr id="4504" name="Google Shape;4504;p67"/>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7"/>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7"/>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7"/>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7"/>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7"/>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7"/>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7"/>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7"/>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7"/>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7"/>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7"/>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7"/>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7"/>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7"/>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7"/>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7"/>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7"/>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7"/>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7"/>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7"/>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7"/>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7"/>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7"/>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7"/>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7"/>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7"/>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7"/>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7"/>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7"/>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7"/>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7"/>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7"/>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7"/>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7"/>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7"/>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7"/>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7"/>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7"/>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7"/>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7"/>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7"/>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7"/>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7"/>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7"/>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7"/>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7"/>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7"/>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7"/>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7"/>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7"/>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7"/>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7"/>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7"/>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7"/>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7"/>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7"/>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7"/>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7"/>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7"/>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7"/>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7"/>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7"/>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7"/>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7"/>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7"/>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7"/>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7"/>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7"/>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7"/>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7"/>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7"/>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7"/>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7"/>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7"/>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7"/>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7"/>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7"/>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7"/>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7"/>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7"/>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7"/>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7"/>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7"/>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7"/>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7"/>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7"/>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7"/>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7"/>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7"/>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7"/>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7"/>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7"/>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7"/>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7"/>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7"/>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7"/>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7"/>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7"/>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7"/>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7"/>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7"/>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7"/>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7"/>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7"/>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7"/>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7"/>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7"/>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7"/>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7"/>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7"/>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7"/>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7"/>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7"/>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7"/>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7"/>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7"/>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7"/>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7"/>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7"/>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7"/>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7"/>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7"/>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7"/>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7"/>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7"/>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7"/>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7"/>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7"/>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7"/>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7"/>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7"/>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7"/>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7"/>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7"/>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7"/>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7"/>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7"/>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7"/>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7"/>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7"/>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7"/>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7"/>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7"/>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7"/>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7"/>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7"/>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7"/>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7"/>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7"/>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7"/>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7"/>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7"/>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7"/>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7"/>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7"/>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7"/>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7"/>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7"/>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7"/>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7"/>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7"/>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7"/>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7"/>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7"/>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7"/>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7"/>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7"/>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7"/>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7"/>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7"/>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7"/>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7"/>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7"/>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7"/>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7"/>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7"/>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7"/>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7"/>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7"/>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7"/>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7"/>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7"/>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7"/>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7"/>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7"/>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7"/>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7"/>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7"/>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7"/>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7"/>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7"/>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7"/>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7"/>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7"/>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7"/>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7"/>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7"/>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7"/>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7"/>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7"/>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7"/>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7"/>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7"/>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7"/>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7"/>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7"/>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7"/>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7"/>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7"/>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7"/>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7"/>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7"/>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7"/>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7"/>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7"/>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7"/>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7"/>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7"/>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7"/>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7"/>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7"/>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7"/>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7"/>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7"/>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7"/>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7"/>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7"/>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7"/>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7"/>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7"/>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7"/>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7"/>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7"/>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7"/>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7"/>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7"/>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7"/>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7"/>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7"/>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7"/>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7"/>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7"/>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7"/>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7"/>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7"/>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7"/>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7"/>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7"/>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7"/>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7"/>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7"/>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7"/>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7"/>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7"/>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7"/>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7"/>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7"/>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7"/>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7"/>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7"/>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7"/>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7"/>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7"/>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7"/>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7"/>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7"/>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7"/>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7"/>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7"/>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7"/>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7"/>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7"/>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7"/>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7"/>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7"/>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7"/>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7"/>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7"/>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7"/>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7"/>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7"/>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7"/>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7"/>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7"/>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7"/>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7"/>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7"/>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7"/>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7"/>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7"/>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7"/>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7"/>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7"/>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7"/>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7"/>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7"/>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7" name="Google Shape;4817;p67"/>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4"/>
          <p:cNvSpPr txBox="1">
            <a:spLocks noGrp="1"/>
          </p:cNvSpPr>
          <p:nvPr>
            <p:ph type="subTitle" idx="1"/>
          </p:nvPr>
        </p:nvSpPr>
        <p:spPr>
          <a:xfrm flipH="1">
            <a:off x="2406290" y="1389099"/>
            <a:ext cx="6451500" cy="561600"/>
          </a:xfrm>
          <a:prstGeom prst="rect">
            <a:avLst/>
          </a:prstGeom>
        </p:spPr>
        <p:txBody>
          <a:bodyPr spcFirstLastPara="1" wrap="square" lIns="68575" tIns="34275" rIns="68575" bIns="34275" anchor="b" anchorCtr="0">
            <a:noAutofit/>
          </a:bodyPr>
          <a:lstStyle/>
          <a:p>
            <a:pPr marL="0" lvl="0" indent="0" algn="l" rtl="0">
              <a:spcBef>
                <a:spcPts val="800"/>
              </a:spcBef>
              <a:spcAft>
                <a:spcPts val="0"/>
              </a:spcAft>
              <a:buNone/>
            </a:pPr>
            <a:r>
              <a:rPr lang="es-ES"/>
              <a:t>THE COMPANY</a:t>
            </a:r>
            <a:endParaRPr/>
          </a:p>
        </p:txBody>
      </p:sp>
      <p:sp>
        <p:nvSpPr>
          <p:cNvPr id="332" name="Google Shape;332;p34"/>
          <p:cNvSpPr txBox="1">
            <a:spLocks noGrp="1"/>
          </p:cNvSpPr>
          <p:nvPr>
            <p:ph type="subTitle" idx="2"/>
          </p:nvPr>
        </p:nvSpPr>
        <p:spPr>
          <a:xfrm flipH="1">
            <a:off x="2406290" y="2108561"/>
            <a:ext cx="6451500" cy="561600"/>
          </a:xfrm>
          <a:prstGeom prst="rect">
            <a:avLst/>
          </a:prstGeom>
        </p:spPr>
        <p:txBody>
          <a:bodyPr spcFirstLastPara="1" wrap="square" lIns="68575" tIns="34275" rIns="68575" bIns="34275" anchor="b" anchorCtr="0">
            <a:noAutofit/>
          </a:bodyPr>
          <a:lstStyle/>
          <a:p>
            <a:pPr marL="0" lvl="0" indent="0" algn="l" rtl="0">
              <a:spcBef>
                <a:spcPts val="800"/>
              </a:spcBef>
              <a:spcAft>
                <a:spcPts val="0"/>
              </a:spcAft>
              <a:buNone/>
            </a:pPr>
            <a:r>
              <a:rPr lang="es-ES"/>
              <a:t>DATA ANALYTICS</a:t>
            </a:r>
            <a:endParaRPr/>
          </a:p>
        </p:txBody>
      </p:sp>
      <p:sp>
        <p:nvSpPr>
          <p:cNvPr id="333" name="Google Shape;333;p34"/>
          <p:cNvSpPr txBox="1">
            <a:spLocks noGrp="1"/>
          </p:cNvSpPr>
          <p:nvPr>
            <p:ph type="subTitle" idx="3"/>
          </p:nvPr>
        </p:nvSpPr>
        <p:spPr>
          <a:xfrm flipH="1">
            <a:off x="2406290" y="2810183"/>
            <a:ext cx="6451500" cy="561600"/>
          </a:xfrm>
          <a:prstGeom prst="rect">
            <a:avLst/>
          </a:prstGeom>
        </p:spPr>
        <p:txBody>
          <a:bodyPr spcFirstLastPara="1" wrap="square" lIns="68575" tIns="34275" rIns="68575" bIns="34275" anchor="b" anchorCtr="0">
            <a:noAutofit/>
          </a:bodyPr>
          <a:lstStyle/>
          <a:p>
            <a:pPr marL="0" lvl="0" indent="0" algn="l" rtl="0">
              <a:spcBef>
                <a:spcPts val="800"/>
              </a:spcBef>
              <a:spcAft>
                <a:spcPts val="0"/>
              </a:spcAft>
              <a:buNone/>
            </a:pPr>
            <a:r>
              <a:rPr lang="es-ES"/>
              <a:t>FUTURE PLANS</a:t>
            </a:r>
            <a:endParaRPr/>
          </a:p>
        </p:txBody>
      </p:sp>
      <p:sp>
        <p:nvSpPr>
          <p:cNvPr id="334" name="Google Shape;334;p34"/>
          <p:cNvSpPr txBox="1">
            <a:spLocks noGrp="1"/>
          </p:cNvSpPr>
          <p:nvPr>
            <p:ph type="subTitle" idx="4"/>
          </p:nvPr>
        </p:nvSpPr>
        <p:spPr>
          <a:xfrm>
            <a:off x="2404800" y="1880524"/>
            <a:ext cx="4434600" cy="281700"/>
          </a:xfrm>
          <a:prstGeom prst="rect">
            <a:avLst/>
          </a:prstGeom>
        </p:spPr>
        <p:txBody>
          <a:bodyPr spcFirstLastPara="1" wrap="square" lIns="68575" tIns="34275" rIns="68575" bIns="34275" anchor="t" anchorCtr="0">
            <a:noAutofit/>
          </a:bodyPr>
          <a:lstStyle/>
          <a:p>
            <a:pPr marL="0" lvl="0" indent="0" algn="l" rtl="0">
              <a:spcBef>
                <a:spcPts val="0"/>
              </a:spcBef>
              <a:spcAft>
                <a:spcPts val="0"/>
              </a:spcAft>
              <a:buNone/>
            </a:pPr>
            <a:r>
              <a:rPr lang="es-ES" sz="1000">
                <a:solidFill>
                  <a:schemeClr val="lt1"/>
                </a:solidFill>
              </a:rPr>
              <a:t>Here you could describe the topic of the sectio</a:t>
            </a:r>
            <a:r>
              <a:rPr lang="es-ES">
                <a:solidFill>
                  <a:schemeClr val="lt1"/>
                </a:solidFill>
              </a:rPr>
              <a:t>n</a:t>
            </a:r>
            <a:endParaRPr/>
          </a:p>
        </p:txBody>
      </p:sp>
      <p:sp>
        <p:nvSpPr>
          <p:cNvPr id="335" name="Google Shape;335;p34"/>
          <p:cNvSpPr txBox="1">
            <a:spLocks noGrp="1"/>
          </p:cNvSpPr>
          <p:nvPr>
            <p:ph type="subTitle" idx="5"/>
          </p:nvPr>
        </p:nvSpPr>
        <p:spPr>
          <a:xfrm>
            <a:off x="2404800" y="2599372"/>
            <a:ext cx="4434600" cy="281700"/>
          </a:xfrm>
          <a:prstGeom prst="rect">
            <a:avLst/>
          </a:prstGeom>
        </p:spPr>
        <p:txBody>
          <a:bodyPr spcFirstLastPara="1" wrap="square" lIns="68575" tIns="34275" rIns="68575" bIns="34275" anchor="t" anchorCtr="0">
            <a:noAutofit/>
          </a:bodyPr>
          <a:lstStyle/>
          <a:p>
            <a:pPr marL="0" lvl="0" indent="0" algn="l" rtl="0">
              <a:spcBef>
                <a:spcPts val="0"/>
              </a:spcBef>
              <a:spcAft>
                <a:spcPts val="0"/>
              </a:spcAft>
              <a:buNone/>
            </a:pPr>
            <a:r>
              <a:rPr lang="es-ES" sz="1000" dirty="0">
                <a:solidFill>
                  <a:schemeClr val="lt1"/>
                </a:solidFill>
              </a:rPr>
              <a:t>Here </a:t>
            </a:r>
            <a:r>
              <a:rPr lang="es-ES" sz="1000" dirty="0" err="1">
                <a:solidFill>
                  <a:schemeClr val="lt1"/>
                </a:solidFill>
              </a:rPr>
              <a:t>you</a:t>
            </a:r>
            <a:r>
              <a:rPr lang="es-ES" sz="1000" dirty="0">
                <a:solidFill>
                  <a:schemeClr val="lt1"/>
                </a:solidFill>
              </a:rPr>
              <a:t> </a:t>
            </a:r>
            <a:r>
              <a:rPr lang="es-ES" sz="1000" dirty="0" err="1">
                <a:solidFill>
                  <a:schemeClr val="lt1"/>
                </a:solidFill>
              </a:rPr>
              <a:t>could</a:t>
            </a:r>
            <a:r>
              <a:rPr lang="es-ES" sz="1000" dirty="0">
                <a:solidFill>
                  <a:schemeClr val="lt1"/>
                </a:solidFill>
              </a:rPr>
              <a:t> describe </a:t>
            </a:r>
            <a:r>
              <a:rPr lang="es-ES" sz="1000" dirty="0" err="1">
                <a:solidFill>
                  <a:schemeClr val="lt1"/>
                </a:solidFill>
              </a:rPr>
              <a:t>the</a:t>
            </a:r>
            <a:r>
              <a:rPr lang="es-ES" sz="1000" dirty="0">
                <a:solidFill>
                  <a:schemeClr val="lt1"/>
                </a:solidFill>
              </a:rPr>
              <a:t> </a:t>
            </a:r>
            <a:r>
              <a:rPr lang="es-ES" sz="1000" dirty="0" err="1">
                <a:solidFill>
                  <a:schemeClr val="lt1"/>
                </a:solidFill>
              </a:rPr>
              <a:t>topic</a:t>
            </a:r>
            <a:r>
              <a:rPr lang="es-ES" sz="1000" dirty="0">
                <a:solidFill>
                  <a:schemeClr val="lt1"/>
                </a:solidFill>
              </a:rPr>
              <a:t> </a:t>
            </a:r>
            <a:r>
              <a:rPr lang="es-ES" sz="1000" dirty="0" err="1">
                <a:solidFill>
                  <a:schemeClr val="lt1"/>
                </a:solidFill>
              </a:rPr>
              <a:t>of</a:t>
            </a:r>
            <a:r>
              <a:rPr lang="es-ES" sz="1000" dirty="0">
                <a:solidFill>
                  <a:schemeClr val="lt1"/>
                </a:solidFill>
              </a:rPr>
              <a:t> </a:t>
            </a:r>
            <a:r>
              <a:rPr lang="es-ES" sz="1000" dirty="0" err="1">
                <a:solidFill>
                  <a:schemeClr val="lt1"/>
                </a:solidFill>
              </a:rPr>
              <a:t>the</a:t>
            </a:r>
            <a:r>
              <a:rPr lang="es-ES" sz="1000" dirty="0">
                <a:solidFill>
                  <a:schemeClr val="lt1"/>
                </a:solidFill>
              </a:rPr>
              <a:t> </a:t>
            </a:r>
            <a:r>
              <a:rPr lang="es-ES" sz="1000" dirty="0" err="1">
                <a:solidFill>
                  <a:schemeClr val="lt1"/>
                </a:solidFill>
              </a:rPr>
              <a:t>section</a:t>
            </a:r>
            <a:endParaRPr dirty="0"/>
          </a:p>
        </p:txBody>
      </p:sp>
      <p:sp>
        <p:nvSpPr>
          <p:cNvPr id="336" name="Google Shape;336;p34"/>
          <p:cNvSpPr txBox="1">
            <a:spLocks noGrp="1"/>
          </p:cNvSpPr>
          <p:nvPr>
            <p:ph type="subTitle" idx="6"/>
          </p:nvPr>
        </p:nvSpPr>
        <p:spPr>
          <a:xfrm>
            <a:off x="2404800" y="3310849"/>
            <a:ext cx="4434600" cy="281700"/>
          </a:xfrm>
          <a:prstGeom prst="rect">
            <a:avLst/>
          </a:prstGeom>
        </p:spPr>
        <p:txBody>
          <a:bodyPr spcFirstLastPara="1" wrap="square" lIns="68575" tIns="34275" rIns="68575" bIns="34275" anchor="t" anchorCtr="0">
            <a:noAutofit/>
          </a:bodyPr>
          <a:lstStyle/>
          <a:p>
            <a:pPr marL="0" lvl="0" indent="0" algn="l" rtl="0">
              <a:spcBef>
                <a:spcPts val="0"/>
              </a:spcBef>
              <a:spcAft>
                <a:spcPts val="0"/>
              </a:spcAft>
              <a:buNone/>
            </a:pPr>
            <a:r>
              <a:rPr lang="es-ES" sz="1000">
                <a:solidFill>
                  <a:schemeClr val="lt1"/>
                </a:solidFill>
              </a:rPr>
              <a:t>Here you could describe the topic of the section</a:t>
            </a:r>
            <a:endParaRPr/>
          </a:p>
        </p:txBody>
      </p:sp>
      <p:sp>
        <p:nvSpPr>
          <p:cNvPr id="337" name="Google Shape;337;p34"/>
          <p:cNvSpPr txBox="1">
            <a:spLocks noGrp="1"/>
          </p:cNvSpPr>
          <p:nvPr>
            <p:ph type="ctrTitle"/>
          </p:nvPr>
        </p:nvSpPr>
        <p:spPr>
          <a:xfrm>
            <a:off x="6052873" y="2105374"/>
            <a:ext cx="2135700" cy="946200"/>
          </a:xfrm>
          <a:prstGeom prst="rect">
            <a:avLst/>
          </a:prstGeom>
        </p:spPr>
        <p:txBody>
          <a:bodyPr spcFirstLastPara="1" wrap="square" lIns="68575" tIns="34275" rIns="68575" bIns="34275" anchor="ctr" anchorCtr="0">
            <a:noAutofit/>
          </a:bodyPr>
          <a:lstStyle/>
          <a:p>
            <a:pPr marL="0" lvl="0" indent="0" algn="r" rtl="0">
              <a:spcBef>
                <a:spcPts val="0"/>
              </a:spcBef>
              <a:spcAft>
                <a:spcPts val="0"/>
              </a:spcAft>
              <a:buNone/>
            </a:pPr>
            <a:r>
              <a:rPr lang="es-ES" b="0" dirty="0"/>
              <a:t>TABLE OF CONTENTS</a:t>
            </a:r>
            <a:endParaRPr b="0" dirty="0"/>
          </a:p>
        </p:txBody>
      </p:sp>
      <p:sp>
        <p:nvSpPr>
          <p:cNvPr id="338" name="Google Shape;338;p34"/>
          <p:cNvSpPr txBox="1">
            <a:spLocks noGrp="1"/>
          </p:cNvSpPr>
          <p:nvPr>
            <p:ph type="title" idx="7"/>
          </p:nvPr>
        </p:nvSpPr>
        <p:spPr>
          <a:xfrm>
            <a:off x="1109465" y="1624139"/>
            <a:ext cx="1230600" cy="4545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r>
              <a:rPr lang="es-ES" b="0" dirty="0"/>
              <a:t>01</a:t>
            </a:r>
            <a:endParaRPr b="0" dirty="0"/>
          </a:p>
        </p:txBody>
      </p:sp>
      <p:sp>
        <p:nvSpPr>
          <p:cNvPr id="339" name="Google Shape;339;p34"/>
          <p:cNvSpPr txBox="1">
            <a:spLocks noGrp="1"/>
          </p:cNvSpPr>
          <p:nvPr>
            <p:ph type="title" idx="8"/>
          </p:nvPr>
        </p:nvSpPr>
        <p:spPr>
          <a:xfrm>
            <a:off x="1109465" y="2340911"/>
            <a:ext cx="1230600" cy="4545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r>
              <a:rPr lang="es-ES" b="0"/>
              <a:t>02</a:t>
            </a:r>
            <a:endParaRPr b="0"/>
          </a:p>
        </p:txBody>
      </p:sp>
      <p:sp>
        <p:nvSpPr>
          <p:cNvPr id="340" name="Google Shape;340;p34"/>
          <p:cNvSpPr txBox="1">
            <a:spLocks noGrp="1"/>
          </p:cNvSpPr>
          <p:nvPr>
            <p:ph type="title" idx="9"/>
          </p:nvPr>
        </p:nvSpPr>
        <p:spPr>
          <a:xfrm>
            <a:off x="1109465" y="3061516"/>
            <a:ext cx="1230600" cy="4545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r>
              <a:rPr lang="es-ES" b="0"/>
              <a:t>03</a:t>
            </a:r>
            <a:endParaRPr b="0"/>
          </a:p>
        </p:txBody>
      </p:sp>
      <p:sp>
        <p:nvSpPr>
          <p:cNvPr id="341" name="Google Shape;341;p34"/>
          <p:cNvSpPr txBox="1">
            <a:spLocks noGrp="1"/>
          </p:cNvSpPr>
          <p:nvPr>
            <p:ph type="subTitle" idx="14"/>
          </p:nvPr>
        </p:nvSpPr>
        <p:spPr>
          <a:xfrm>
            <a:off x="2404800" y="4080849"/>
            <a:ext cx="4434600" cy="281700"/>
          </a:xfrm>
          <a:prstGeom prst="rect">
            <a:avLst/>
          </a:prstGeom>
        </p:spPr>
        <p:txBody>
          <a:bodyPr spcFirstLastPara="1" wrap="square" lIns="68575" tIns="34275" rIns="68575" bIns="34275" anchor="t" anchorCtr="0">
            <a:noAutofit/>
          </a:bodyPr>
          <a:lstStyle/>
          <a:p>
            <a:pPr marL="0" lvl="0" indent="0" algn="l" rtl="0">
              <a:spcBef>
                <a:spcPts val="0"/>
              </a:spcBef>
              <a:spcAft>
                <a:spcPts val="0"/>
              </a:spcAft>
              <a:buNone/>
            </a:pPr>
            <a:r>
              <a:rPr lang="es-ES" sz="1000" dirty="0">
                <a:solidFill>
                  <a:schemeClr val="lt1"/>
                </a:solidFill>
              </a:rPr>
              <a:t>Here </a:t>
            </a:r>
            <a:r>
              <a:rPr lang="es-ES" sz="1000" dirty="0" err="1">
                <a:solidFill>
                  <a:schemeClr val="lt1"/>
                </a:solidFill>
              </a:rPr>
              <a:t>you</a:t>
            </a:r>
            <a:r>
              <a:rPr lang="es-ES" sz="1000" dirty="0">
                <a:solidFill>
                  <a:schemeClr val="lt1"/>
                </a:solidFill>
              </a:rPr>
              <a:t> </a:t>
            </a:r>
            <a:r>
              <a:rPr lang="es-ES" sz="1000" dirty="0" err="1">
                <a:solidFill>
                  <a:schemeClr val="lt1"/>
                </a:solidFill>
              </a:rPr>
              <a:t>could</a:t>
            </a:r>
            <a:r>
              <a:rPr lang="es-ES" sz="1000" dirty="0">
                <a:solidFill>
                  <a:schemeClr val="lt1"/>
                </a:solidFill>
              </a:rPr>
              <a:t> describe </a:t>
            </a:r>
            <a:r>
              <a:rPr lang="es-ES" sz="1000" dirty="0" err="1">
                <a:solidFill>
                  <a:schemeClr val="lt1"/>
                </a:solidFill>
              </a:rPr>
              <a:t>the</a:t>
            </a:r>
            <a:r>
              <a:rPr lang="es-ES" sz="1000" dirty="0">
                <a:solidFill>
                  <a:schemeClr val="lt1"/>
                </a:solidFill>
              </a:rPr>
              <a:t> </a:t>
            </a:r>
            <a:r>
              <a:rPr lang="es-ES" sz="1000" dirty="0" err="1">
                <a:solidFill>
                  <a:schemeClr val="lt1"/>
                </a:solidFill>
              </a:rPr>
              <a:t>topic</a:t>
            </a:r>
            <a:r>
              <a:rPr lang="es-ES" sz="1000" dirty="0">
                <a:solidFill>
                  <a:schemeClr val="lt1"/>
                </a:solidFill>
              </a:rPr>
              <a:t> </a:t>
            </a:r>
            <a:r>
              <a:rPr lang="es-ES" sz="1000" dirty="0" err="1">
                <a:solidFill>
                  <a:schemeClr val="lt1"/>
                </a:solidFill>
              </a:rPr>
              <a:t>of</a:t>
            </a:r>
            <a:r>
              <a:rPr lang="es-ES" sz="1000" dirty="0">
                <a:solidFill>
                  <a:schemeClr val="lt1"/>
                </a:solidFill>
              </a:rPr>
              <a:t> </a:t>
            </a:r>
            <a:r>
              <a:rPr lang="es-ES" sz="1000" dirty="0" err="1">
                <a:solidFill>
                  <a:schemeClr val="lt1"/>
                </a:solidFill>
              </a:rPr>
              <a:t>the</a:t>
            </a:r>
            <a:r>
              <a:rPr lang="es-ES" sz="1000" dirty="0">
                <a:solidFill>
                  <a:schemeClr val="lt1"/>
                </a:solidFill>
              </a:rPr>
              <a:t> </a:t>
            </a:r>
            <a:r>
              <a:rPr lang="es-ES" sz="1000" dirty="0" err="1">
                <a:solidFill>
                  <a:schemeClr val="lt1"/>
                </a:solidFill>
              </a:rPr>
              <a:t>section</a:t>
            </a:r>
            <a:endParaRPr dirty="0"/>
          </a:p>
        </p:txBody>
      </p:sp>
      <p:sp>
        <p:nvSpPr>
          <p:cNvPr id="342" name="Google Shape;342;p34"/>
          <p:cNvSpPr txBox="1">
            <a:spLocks noGrp="1"/>
          </p:cNvSpPr>
          <p:nvPr>
            <p:ph type="title" idx="15"/>
          </p:nvPr>
        </p:nvSpPr>
        <p:spPr>
          <a:xfrm>
            <a:off x="1109465" y="3831516"/>
            <a:ext cx="1230600" cy="454500"/>
          </a:xfrm>
          <a:prstGeom prst="rect">
            <a:avLst/>
          </a:prstGeom>
        </p:spPr>
        <p:txBody>
          <a:bodyPr spcFirstLastPara="1" wrap="square" lIns="68575" tIns="34275" rIns="68575" bIns="34275" anchor="t" anchorCtr="0">
            <a:noAutofit/>
          </a:bodyPr>
          <a:lstStyle/>
          <a:p>
            <a:pPr marL="0" lvl="0" indent="0" algn="r" rtl="0">
              <a:spcBef>
                <a:spcPts val="0"/>
              </a:spcBef>
              <a:spcAft>
                <a:spcPts val="0"/>
              </a:spcAft>
              <a:buNone/>
            </a:pPr>
            <a:r>
              <a:rPr lang="es-ES" b="0"/>
              <a:t>04</a:t>
            </a:r>
            <a:endParaRPr b="0"/>
          </a:p>
        </p:txBody>
      </p:sp>
      <p:sp>
        <p:nvSpPr>
          <p:cNvPr id="343" name="Google Shape;343;p34"/>
          <p:cNvSpPr txBox="1">
            <a:spLocks noGrp="1"/>
          </p:cNvSpPr>
          <p:nvPr>
            <p:ph type="subTitle" idx="13"/>
          </p:nvPr>
        </p:nvSpPr>
        <p:spPr>
          <a:xfrm flipH="1">
            <a:off x="2406290" y="3580183"/>
            <a:ext cx="6451500" cy="561600"/>
          </a:xfrm>
          <a:prstGeom prst="rect">
            <a:avLst/>
          </a:prstGeom>
        </p:spPr>
        <p:txBody>
          <a:bodyPr spcFirstLastPara="1" wrap="square" lIns="68575" tIns="34275" rIns="68575" bIns="34275" anchor="b" anchorCtr="0">
            <a:noAutofit/>
          </a:bodyPr>
          <a:lstStyle/>
          <a:p>
            <a:pPr marL="0" lvl="0" indent="0" algn="l" rtl="0">
              <a:spcBef>
                <a:spcPts val="800"/>
              </a:spcBef>
              <a:spcAft>
                <a:spcPts val="0"/>
              </a:spcAft>
              <a:buNone/>
            </a:pPr>
            <a:r>
              <a:rPr lang="es-ES"/>
              <a:t>SOCIAL MEDIA</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21"/>
        <p:cNvGrpSpPr/>
        <p:nvPr/>
      </p:nvGrpSpPr>
      <p:grpSpPr>
        <a:xfrm>
          <a:off x="0" y="0"/>
          <a:ext cx="0" cy="0"/>
          <a:chOff x="0" y="0"/>
          <a:chExt cx="0" cy="0"/>
        </a:xfrm>
      </p:grpSpPr>
      <p:sp>
        <p:nvSpPr>
          <p:cNvPr id="4822" name="Google Shape;4822;p6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...and our </a:t>
            </a:r>
            <a:r>
              <a:rPr lang="es-ES"/>
              <a:t>set of editable icons</a:t>
            </a:r>
            <a:endParaRPr>
              <a:solidFill>
                <a:srgbClr val="FFFFFF"/>
              </a:solidFill>
              <a:latin typeface="Proxima Nova Semibold"/>
              <a:ea typeface="Proxima Nova Semibold"/>
              <a:cs typeface="Proxima Nova Semibold"/>
              <a:sym typeface="Proxima Nova Semibold"/>
            </a:endParaRPr>
          </a:p>
        </p:txBody>
      </p:sp>
      <p:sp>
        <p:nvSpPr>
          <p:cNvPr id="4823" name="Google Shape;4823;p68"/>
          <p:cNvSpPr txBox="1">
            <a:spLocks noGrp="1"/>
          </p:cNvSpPr>
          <p:nvPr>
            <p:ph type="body" idx="4294967295"/>
          </p:nvPr>
        </p:nvSpPr>
        <p:spPr>
          <a:xfrm>
            <a:off x="1068100" y="14578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ES" sz="1200">
                <a:solidFill>
                  <a:srgbClr val="FFFFFF"/>
                </a:solidFill>
                <a:latin typeface="Proxima Nova"/>
                <a:ea typeface="Proxima Nova"/>
                <a:cs typeface="Proxima Nova"/>
                <a:sym typeface="Proxima Nova"/>
              </a:rPr>
              <a:t>You can resize these icons keeping the quality.</a:t>
            </a:r>
            <a:endParaRPr sz="1200">
              <a:solidFill>
                <a:srgbClr val="FFFFFF"/>
              </a:solidFill>
              <a:latin typeface="Proxima Nova"/>
              <a:ea typeface="Proxima Nova"/>
              <a:cs typeface="Proxima Nova"/>
              <a:sym typeface="Proxima Nova"/>
            </a:endParaRPr>
          </a:p>
          <a:p>
            <a:pPr marL="0" lvl="0" indent="0" algn="ctr" rtl="0">
              <a:spcBef>
                <a:spcPts val="0"/>
              </a:spcBef>
              <a:spcAft>
                <a:spcPts val="0"/>
              </a:spcAft>
              <a:buNone/>
            </a:pPr>
            <a:r>
              <a:rPr lang="es-ES">
                <a:solidFill>
                  <a:srgbClr val="FFFFFF"/>
                </a:solidFill>
              </a:rPr>
              <a:t>You can change the stroke and fill color; just select the icon and click on the paint bucket/pen tool.</a:t>
            </a:r>
            <a:br>
              <a:rPr lang="es-ES"/>
            </a:br>
            <a:endParaRPr/>
          </a:p>
        </p:txBody>
      </p:sp>
      <p:grpSp>
        <p:nvGrpSpPr>
          <p:cNvPr id="4824" name="Google Shape;4824;p68"/>
          <p:cNvGrpSpPr/>
          <p:nvPr/>
        </p:nvGrpSpPr>
        <p:grpSpPr>
          <a:xfrm>
            <a:off x="1464905" y="1938596"/>
            <a:ext cx="230668" cy="202756"/>
            <a:chOff x="898875" y="244725"/>
            <a:chExt cx="481800" cy="423500"/>
          </a:xfrm>
        </p:grpSpPr>
        <p:sp>
          <p:nvSpPr>
            <p:cNvPr id="4825" name="Google Shape;4825;p68"/>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26" name="Google Shape;4826;p68"/>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27" name="Google Shape;4827;p68"/>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28" name="Google Shape;4828;p68"/>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29" name="Google Shape;4829;p68"/>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30" name="Google Shape;4830;p68"/>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31" name="Google Shape;4831;p68"/>
          <p:cNvGrpSpPr/>
          <p:nvPr/>
        </p:nvGrpSpPr>
        <p:grpSpPr>
          <a:xfrm>
            <a:off x="1762989" y="1924634"/>
            <a:ext cx="202744" cy="230680"/>
            <a:chOff x="1529350" y="258825"/>
            <a:chExt cx="423475" cy="481825"/>
          </a:xfrm>
        </p:grpSpPr>
        <p:sp>
          <p:nvSpPr>
            <p:cNvPr id="4832" name="Google Shape;4832;p68"/>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33" name="Google Shape;4833;p68"/>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34" name="Google Shape;4834;p68"/>
          <p:cNvGrpSpPr/>
          <p:nvPr/>
        </p:nvGrpSpPr>
        <p:grpSpPr>
          <a:xfrm>
            <a:off x="2030199" y="1979147"/>
            <a:ext cx="231793" cy="121654"/>
            <a:chOff x="2084325" y="363300"/>
            <a:chExt cx="484150" cy="254100"/>
          </a:xfrm>
        </p:grpSpPr>
        <p:sp>
          <p:nvSpPr>
            <p:cNvPr id="4835" name="Google Shape;4835;p68"/>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36" name="Google Shape;4836;p68"/>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37" name="Google Shape;4837;p68"/>
          <p:cNvGrpSpPr/>
          <p:nvPr/>
        </p:nvGrpSpPr>
        <p:grpSpPr>
          <a:xfrm>
            <a:off x="2335704" y="1924634"/>
            <a:ext cx="202744" cy="230680"/>
            <a:chOff x="2707500" y="249400"/>
            <a:chExt cx="423475" cy="481825"/>
          </a:xfrm>
        </p:grpSpPr>
        <p:sp>
          <p:nvSpPr>
            <p:cNvPr id="4838" name="Google Shape;4838;p68"/>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39" name="Google Shape;4839;p68"/>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40" name="Google Shape;4840;p68"/>
          <p:cNvGrpSpPr/>
          <p:nvPr/>
        </p:nvGrpSpPr>
        <p:grpSpPr>
          <a:xfrm>
            <a:off x="2616948" y="1924855"/>
            <a:ext cx="207652" cy="230237"/>
            <a:chOff x="3300325" y="249875"/>
            <a:chExt cx="433725" cy="480900"/>
          </a:xfrm>
        </p:grpSpPr>
        <p:sp>
          <p:nvSpPr>
            <p:cNvPr id="4841" name="Google Shape;4841;p68"/>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42" name="Google Shape;4842;p68"/>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43" name="Google Shape;4843;p68"/>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44" name="Google Shape;4844;p68"/>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45" name="Google Shape;4845;p68"/>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46" name="Google Shape;4846;p68"/>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47" name="Google Shape;4847;p68"/>
          <p:cNvGrpSpPr/>
          <p:nvPr/>
        </p:nvGrpSpPr>
        <p:grpSpPr>
          <a:xfrm>
            <a:off x="2881512" y="1924802"/>
            <a:ext cx="239585" cy="230345"/>
            <a:chOff x="3854700" y="249750"/>
            <a:chExt cx="500425" cy="481125"/>
          </a:xfrm>
        </p:grpSpPr>
        <p:sp>
          <p:nvSpPr>
            <p:cNvPr id="4848" name="Google Shape;4848;p68"/>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49" name="Google Shape;4849;p68"/>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50" name="Google Shape;4850;p68"/>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51" name="Google Shape;4851;p68"/>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52" name="Google Shape;4852;p68"/>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53" name="Google Shape;4853;p68"/>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54" name="Google Shape;4854;p68"/>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55" name="Google Shape;4855;p68"/>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56" name="Google Shape;4856;p68"/>
          <p:cNvGrpSpPr/>
          <p:nvPr/>
        </p:nvGrpSpPr>
        <p:grpSpPr>
          <a:xfrm>
            <a:off x="3165730" y="1924802"/>
            <a:ext cx="239585" cy="230345"/>
            <a:chOff x="4447550" y="249750"/>
            <a:chExt cx="500425" cy="481125"/>
          </a:xfrm>
        </p:grpSpPr>
        <p:sp>
          <p:nvSpPr>
            <p:cNvPr id="4857" name="Google Shape;4857;p68"/>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58" name="Google Shape;4858;p68"/>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59" name="Google Shape;4859;p68"/>
          <p:cNvGrpSpPr/>
          <p:nvPr/>
        </p:nvGrpSpPr>
        <p:grpSpPr>
          <a:xfrm>
            <a:off x="3457573" y="1924634"/>
            <a:ext cx="230680" cy="230680"/>
            <a:chOff x="5049725" y="249400"/>
            <a:chExt cx="481825" cy="481825"/>
          </a:xfrm>
        </p:grpSpPr>
        <p:sp>
          <p:nvSpPr>
            <p:cNvPr id="4860" name="Google Shape;4860;p68"/>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61" name="Google Shape;4861;p68"/>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62" name="Google Shape;4862;p68"/>
          <p:cNvGrpSpPr/>
          <p:nvPr/>
        </p:nvGrpSpPr>
        <p:grpSpPr>
          <a:xfrm>
            <a:off x="3739037" y="1924634"/>
            <a:ext cx="230680" cy="230680"/>
            <a:chOff x="5660400" y="238125"/>
            <a:chExt cx="481825" cy="481825"/>
          </a:xfrm>
        </p:grpSpPr>
        <p:sp>
          <p:nvSpPr>
            <p:cNvPr id="4863" name="Google Shape;4863;p68"/>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64" name="Google Shape;4864;p68"/>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65" name="Google Shape;4865;p68"/>
          <p:cNvGrpSpPr/>
          <p:nvPr/>
        </p:nvGrpSpPr>
        <p:grpSpPr>
          <a:xfrm>
            <a:off x="4022370" y="1924634"/>
            <a:ext cx="230680" cy="230680"/>
            <a:chOff x="6235400" y="249400"/>
            <a:chExt cx="481825" cy="481825"/>
          </a:xfrm>
        </p:grpSpPr>
        <p:sp>
          <p:nvSpPr>
            <p:cNvPr id="4866" name="Google Shape;4866;p68"/>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67" name="Google Shape;4867;p68"/>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68" name="Google Shape;4868;p68"/>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69" name="Google Shape;4869;p68"/>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70" name="Google Shape;4870;p68"/>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71" name="Google Shape;4871;p68"/>
          <p:cNvGrpSpPr/>
          <p:nvPr/>
        </p:nvGrpSpPr>
        <p:grpSpPr>
          <a:xfrm>
            <a:off x="1464576" y="2227020"/>
            <a:ext cx="231327" cy="202708"/>
            <a:chOff x="899850" y="871450"/>
            <a:chExt cx="483175" cy="423400"/>
          </a:xfrm>
        </p:grpSpPr>
        <p:sp>
          <p:nvSpPr>
            <p:cNvPr id="4872" name="Google Shape;4872;p68"/>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73" name="Google Shape;4873;p68"/>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74" name="Google Shape;4874;p68"/>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75" name="Google Shape;4875;p68"/>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4876" name="Google Shape;4876;p68"/>
          <p:cNvSpPr/>
          <p:nvPr/>
        </p:nvSpPr>
        <p:spPr>
          <a:xfrm>
            <a:off x="1761644" y="2213044"/>
            <a:ext cx="205485" cy="230680"/>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4877" name="Google Shape;4877;p68"/>
          <p:cNvGrpSpPr/>
          <p:nvPr/>
        </p:nvGrpSpPr>
        <p:grpSpPr>
          <a:xfrm>
            <a:off x="2030306" y="2213028"/>
            <a:ext cx="231578" cy="230692"/>
            <a:chOff x="2085450" y="842250"/>
            <a:chExt cx="483700" cy="481850"/>
          </a:xfrm>
        </p:grpSpPr>
        <p:sp>
          <p:nvSpPr>
            <p:cNvPr id="4878" name="Google Shape;4878;p68"/>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79" name="Google Shape;4879;p68"/>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80" name="Google Shape;4880;p68"/>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81" name="Google Shape;4881;p68"/>
          <p:cNvGrpSpPr/>
          <p:nvPr/>
        </p:nvGrpSpPr>
        <p:grpSpPr>
          <a:xfrm>
            <a:off x="2321718" y="2213034"/>
            <a:ext cx="230716" cy="230680"/>
            <a:chOff x="2685825" y="840375"/>
            <a:chExt cx="481900" cy="481825"/>
          </a:xfrm>
        </p:grpSpPr>
        <p:sp>
          <p:nvSpPr>
            <p:cNvPr id="4882" name="Google Shape;4882;p6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83" name="Google Shape;4883;p6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84" name="Google Shape;4884;p68"/>
          <p:cNvGrpSpPr/>
          <p:nvPr/>
        </p:nvGrpSpPr>
        <p:grpSpPr>
          <a:xfrm>
            <a:off x="2601633" y="2212818"/>
            <a:ext cx="238281" cy="231111"/>
            <a:chOff x="3270675" y="841800"/>
            <a:chExt cx="497700" cy="482725"/>
          </a:xfrm>
        </p:grpSpPr>
        <p:sp>
          <p:nvSpPr>
            <p:cNvPr id="4885" name="Google Shape;4885;p68"/>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86" name="Google Shape;4886;p68"/>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87" name="Google Shape;4887;p68"/>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4888" name="Google Shape;4888;p68"/>
          <p:cNvSpPr/>
          <p:nvPr/>
        </p:nvSpPr>
        <p:spPr>
          <a:xfrm>
            <a:off x="2886029" y="2220249"/>
            <a:ext cx="230680" cy="216269"/>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4889" name="Google Shape;4889;p68"/>
          <p:cNvGrpSpPr/>
          <p:nvPr/>
        </p:nvGrpSpPr>
        <p:grpSpPr>
          <a:xfrm>
            <a:off x="3170183" y="2227002"/>
            <a:ext cx="230680" cy="202744"/>
            <a:chOff x="4467200" y="877100"/>
            <a:chExt cx="481825" cy="423475"/>
          </a:xfrm>
        </p:grpSpPr>
        <p:sp>
          <p:nvSpPr>
            <p:cNvPr id="4890" name="Google Shape;4890;p68"/>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91" name="Google Shape;4891;p68"/>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92" name="Google Shape;4892;p68"/>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93" name="Google Shape;4893;p68"/>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94" name="Google Shape;4894;p68"/>
          <p:cNvGrpSpPr/>
          <p:nvPr/>
        </p:nvGrpSpPr>
        <p:grpSpPr>
          <a:xfrm>
            <a:off x="3452294" y="2213028"/>
            <a:ext cx="241237" cy="230692"/>
            <a:chOff x="5045500" y="842250"/>
            <a:chExt cx="503875" cy="481850"/>
          </a:xfrm>
        </p:grpSpPr>
        <p:sp>
          <p:nvSpPr>
            <p:cNvPr id="4895" name="Google Shape;4895;p6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96" name="Google Shape;4896;p6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897" name="Google Shape;4897;p68"/>
          <p:cNvGrpSpPr/>
          <p:nvPr/>
        </p:nvGrpSpPr>
        <p:grpSpPr>
          <a:xfrm>
            <a:off x="3739816" y="2230856"/>
            <a:ext cx="229124" cy="195036"/>
            <a:chOff x="5645200" y="879425"/>
            <a:chExt cx="478575" cy="407375"/>
          </a:xfrm>
        </p:grpSpPr>
        <p:sp>
          <p:nvSpPr>
            <p:cNvPr id="4898" name="Google Shape;4898;p68"/>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899" name="Google Shape;4899;p68"/>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00" name="Google Shape;4900;p68"/>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01" name="Google Shape;4901;p68"/>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02" name="Google Shape;4902;p68"/>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03" name="Google Shape;4903;p68"/>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04" name="Google Shape;4904;p68"/>
          <p:cNvGrpSpPr/>
          <p:nvPr/>
        </p:nvGrpSpPr>
        <p:grpSpPr>
          <a:xfrm>
            <a:off x="4036332" y="2213034"/>
            <a:ext cx="202756" cy="230680"/>
            <a:chOff x="6264525" y="842250"/>
            <a:chExt cx="423500" cy="481825"/>
          </a:xfrm>
        </p:grpSpPr>
        <p:sp>
          <p:nvSpPr>
            <p:cNvPr id="4905" name="Google Shape;4905;p68"/>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06" name="Google Shape;4906;p68"/>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07" name="Google Shape;4907;p68"/>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08" name="Google Shape;4908;p68"/>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09" name="Google Shape;4909;p68"/>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10" name="Google Shape;4910;p68"/>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11" name="Google Shape;4911;p68"/>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12" name="Google Shape;4912;p68"/>
          <p:cNvGrpSpPr/>
          <p:nvPr/>
        </p:nvGrpSpPr>
        <p:grpSpPr>
          <a:xfrm>
            <a:off x="1464899" y="2494984"/>
            <a:ext cx="230680" cy="230680"/>
            <a:chOff x="900750" y="1436075"/>
            <a:chExt cx="481825" cy="481825"/>
          </a:xfrm>
        </p:grpSpPr>
        <p:sp>
          <p:nvSpPr>
            <p:cNvPr id="4913" name="Google Shape;4913;p6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14" name="Google Shape;4914;p6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15" name="Google Shape;4915;p6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16" name="Google Shape;4916;p6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17" name="Google Shape;4917;p68"/>
          <p:cNvGrpSpPr/>
          <p:nvPr/>
        </p:nvGrpSpPr>
        <p:grpSpPr>
          <a:xfrm>
            <a:off x="1749021" y="2535978"/>
            <a:ext cx="230680" cy="148692"/>
            <a:chOff x="1492675" y="1520750"/>
            <a:chExt cx="481825" cy="310575"/>
          </a:xfrm>
        </p:grpSpPr>
        <p:sp>
          <p:nvSpPr>
            <p:cNvPr id="4918" name="Google Shape;4918;p68"/>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19" name="Google Shape;4919;p68"/>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20" name="Google Shape;4920;p68"/>
          <p:cNvGrpSpPr/>
          <p:nvPr/>
        </p:nvGrpSpPr>
        <p:grpSpPr>
          <a:xfrm>
            <a:off x="2026309" y="2494972"/>
            <a:ext cx="239573" cy="230704"/>
            <a:chOff x="2071000" y="1435025"/>
            <a:chExt cx="500400" cy="481875"/>
          </a:xfrm>
        </p:grpSpPr>
        <p:sp>
          <p:nvSpPr>
            <p:cNvPr id="4921" name="Google Shape;4921;p68"/>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22" name="Google Shape;4922;p68"/>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23" name="Google Shape;4923;p68"/>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24" name="Google Shape;4924;p68"/>
          <p:cNvGrpSpPr/>
          <p:nvPr/>
        </p:nvGrpSpPr>
        <p:grpSpPr>
          <a:xfrm>
            <a:off x="2317445" y="2509137"/>
            <a:ext cx="239262" cy="202373"/>
            <a:chOff x="2678350" y="1464650"/>
            <a:chExt cx="499750" cy="422700"/>
          </a:xfrm>
        </p:grpSpPr>
        <p:sp>
          <p:nvSpPr>
            <p:cNvPr id="4925" name="Google Shape;4925;p68"/>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26" name="Google Shape;4926;p68"/>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27" name="Google Shape;4927;p68"/>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28" name="Google Shape;4928;p68"/>
          <p:cNvGrpSpPr/>
          <p:nvPr/>
        </p:nvGrpSpPr>
        <p:grpSpPr>
          <a:xfrm>
            <a:off x="2605433" y="2494984"/>
            <a:ext cx="230680" cy="230680"/>
            <a:chOff x="3271200" y="1435075"/>
            <a:chExt cx="481825" cy="481825"/>
          </a:xfrm>
        </p:grpSpPr>
        <p:sp>
          <p:nvSpPr>
            <p:cNvPr id="4929" name="Google Shape;4929;p6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30" name="Google Shape;4930;p6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31" name="Google Shape;4931;p68"/>
          <p:cNvGrpSpPr/>
          <p:nvPr/>
        </p:nvGrpSpPr>
        <p:grpSpPr>
          <a:xfrm>
            <a:off x="2884540" y="2494972"/>
            <a:ext cx="233529" cy="230704"/>
            <a:chOff x="3858100" y="1435075"/>
            <a:chExt cx="487775" cy="481875"/>
          </a:xfrm>
        </p:grpSpPr>
        <p:sp>
          <p:nvSpPr>
            <p:cNvPr id="4932" name="Google Shape;4932;p68"/>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33" name="Google Shape;4933;p68"/>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34" name="Google Shape;4934;p68"/>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35" name="Google Shape;4935;p68"/>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36" name="Google Shape;4936;p68"/>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37" name="Google Shape;4937;p68"/>
          <p:cNvGrpSpPr/>
          <p:nvPr/>
        </p:nvGrpSpPr>
        <p:grpSpPr>
          <a:xfrm>
            <a:off x="3170183" y="2494984"/>
            <a:ext cx="230680" cy="230680"/>
            <a:chOff x="4456875" y="1435075"/>
            <a:chExt cx="481825" cy="481825"/>
          </a:xfrm>
        </p:grpSpPr>
        <p:sp>
          <p:nvSpPr>
            <p:cNvPr id="4938" name="Google Shape;4938;p68"/>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39" name="Google Shape;4939;p68"/>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40" name="Google Shape;4940;p68"/>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41" name="Google Shape;4941;p68"/>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42" name="Google Shape;4942;p68"/>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43" name="Google Shape;4943;p68"/>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44" name="Google Shape;4944;p68"/>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45" name="Google Shape;4945;p68"/>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46" name="Google Shape;4946;p68"/>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47" name="Google Shape;4947;p68"/>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48" name="Google Shape;4948;p68"/>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49" name="Google Shape;4949;p68"/>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50" name="Google Shape;4950;p68"/>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51" name="Google Shape;4951;p68"/>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52" name="Google Shape;4952;p68"/>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53" name="Google Shape;4953;p68"/>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54" name="Google Shape;4954;p68"/>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55" name="Google Shape;4955;p68"/>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56" name="Google Shape;4956;p68"/>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57" name="Google Shape;4957;p68"/>
          <p:cNvGrpSpPr/>
          <p:nvPr/>
        </p:nvGrpSpPr>
        <p:grpSpPr>
          <a:xfrm>
            <a:off x="3456441" y="2494978"/>
            <a:ext cx="232942" cy="230692"/>
            <a:chOff x="5049725" y="1435050"/>
            <a:chExt cx="486550" cy="481850"/>
          </a:xfrm>
        </p:grpSpPr>
        <p:sp>
          <p:nvSpPr>
            <p:cNvPr id="4958" name="Google Shape;4958;p6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59" name="Google Shape;4959;p6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60" name="Google Shape;4960;p6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61" name="Google Shape;4961;p6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62" name="Google Shape;4962;p68"/>
          <p:cNvGrpSpPr/>
          <p:nvPr/>
        </p:nvGrpSpPr>
        <p:grpSpPr>
          <a:xfrm>
            <a:off x="3739002" y="2494984"/>
            <a:ext cx="230752" cy="230680"/>
            <a:chOff x="5642475" y="1435075"/>
            <a:chExt cx="481975" cy="481825"/>
          </a:xfrm>
        </p:grpSpPr>
        <p:sp>
          <p:nvSpPr>
            <p:cNvPr id="4963" name="Google Shape;4963;p6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64" name="Google Shape;4964;p6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65" name="Google Shape;4965;p6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66" name="Google Shape;4966;p68"/>
          <p:cNvGrpSpPr/>
          <p:nvPr/>
        </p:nvGrpSpPr>
        <p:grpSpPr>
          <a:xfrm>
            <a:off x="4020838" y="2494978"/>
            <a:ext cx="233744" cy="230692"/>
            <a:chOff x="6232000" y="1435050"/>
            <a:chExt cx="488225" cy="481850"/>
          </a:xfrm>
        </p:grpSpPr>
        <p:sp>
          <p:nvSpPr>
            <p:cNvPr id="4967" name="Google Shape;4967;p68"/>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68" name="Google Shape;4968;p68"/>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69" name="Google Shape;4969;p68"/>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70" name="Google Shape;4970;p68"/>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71" name="Google Shape;4971;p68"/>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72" name="Google Shape;4972;p68"/>
          <p:cNvGrpSpPr/>
          <p:nvPr/>
        </p:nvGrpSpPr>
        <p:grpSpPr>
          <a:xfrm>
            <a:off x="1478268" y="2776251"/>
            <a:ext cx="203941" cy="229687"/>
            <a:chOff x="924450" y="2028975"/>
            <a:chExt cx="425975" cy="479750"/>
          </a:xfrm>
        </p:grpSpPr>
        <p:sp>
          <p:nvSpPr>
            <p:cNvPr id="4973" name="Google Shape;4973;p68"/>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74" name="Google Shape;4974;p68"/>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75" name="Google Shape;4975;p68"/>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76" name="Google Shape;4976;p68"/>
          <p:cNvGrpSpPr/>
          <p:nvPr/>
        </p:nvGrpSpPr>
        <p:grpSpPr>
          <a:xfrm>
            <a:off x="2030737" y="2789716"/>
            <a:ext cx="230716" cy="202756"/>
            <a:chOff x="2085450" y="2057100"/>
            <a:chExt cx="481900" cy="423500"/>
          </a:xfrm>
        </p:grpSpPr>
        <p:sp>
          <p:nvSpPr>
            <p:cNvPr id="4977" name="Google Shape;4977;p68"/>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78" name="Google Shape;4978;p68"/>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79" name="Google Shape;4979;p68"/>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80" name="Google Shape;4980;p68"/>
          <p:cNvGrpSpPr/>
          <p:nvPr/>
        </p:nvGrpSpPr>
        <p:grpSpPr>
          <a:xfrm>
            <a:off x="2321718" y="2805522"/>
            <a:ext cx="230716" cy="171146"/>
            <a:chOff x="2678275" y="2090100"/>
            <a:chExt cx="481900" cy="357475"/>
          </a:xfrm>
        </p:grpSpPr>
        <p:sp>
          <p:nvSpPr>
            <p:cNvPr id="4981" name="Google Shape;4981;p68"/>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82" name="Google Shape;4982;p68"/>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83" name="Google Shape;4983;p68"/>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84" name="Google Shape;4984;p68"/>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85" name="Google Shape;4985;p68"/>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86" name="Google Shape;4986;p68"/>
          <p:cNvGrpSpPr/>
          <p:nvPr/>
        </p:nvGrpSpPr>
        <p:grpSpPr>
          <a:xfrm>
            <a:off x="2646200" y="2813816"/>
            <a:ext cx="149147" cy="154557"/>
            <a:chOff x="3357325" y="2093500"/>
            <a:chExt cx="311525" cy="322825"/>
          </a:xfrm>
        </p:grpSpPr>
        <p:sp>
          <p:nvSpPr>
            <p:cNvPr id="4987" name="Google Shape;4987;p6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88" name="Google Shape;4988;p6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89" name="Google Shape;4989;p6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4990" name="Google Shape;4990;p68"/>
          <p:cNvSpPr/>
          <p:nvPr/>
        </p:nvSpPr>
        <p:spPr>
          <a:xfrm>
            <a:off x="2887926" y="2783744"/>
            <a:ext cx="226886" cy="214749"/>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4991" name="Google Shape;4991;p68"/>
          <p:cNvGrpSpPr/>
          <p:nvPr/>
        </p:nvGrpSpPr>
        <p:grpSpPr>
          <a:xfrm>
            <a:off x="3186221" y="2775755"/>
            <a:ext cx="198603" cy="230680"/>
            <a:chOff x="4492800" y="2027925"/>
            <a:chExt cx="414825" cy="481825"/>
          </a:xfrm>
        </p:grpSpPr>
        <p:sp>
          <p:nvSpPr>
            <p:cNvPr id="4992" name="Google Shape;4992;p68"/>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93" name="Google Shape;4993;p68"/>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4994" name="Google Shape;4994;p68"/>
          <p:cNvGrpSpPr/>
          <p:nvPr/>
        </p:nvGrpSpPr>
        <p:grpSpPr>
          <a:xfrm>
            <a:off x="3457591" y="2775749"/>
            <a:ext cx="230644" cy="230692"/>
            <a:chOff x="5049725" y="2027900"/>
            <a:chExt cx="481750" cy="481850"/>
          </a:xfrm>
        </p:grpSpPr>
        <p:sp>
          <p:nvSpPr>
            <p:cNvPr id="4995" name="Google Shape;4995;p6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96" name="Google Shape;4996;p6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97" name="Google Shape;4997;p6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98" name="Google Shape;4998;p6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4999" name="Google Shape;4999;p6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00" name="Google Shape;5000;p6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01" name="Google Shape;5001;p6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02" name="Google Shape;5002;p6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03" name="Google Shape;5003;p68"/>
          <p:cNvGrpSpPr/>
          <p:nvPr/>
        </p:nvGrpSpPr>
        <p:grpSpPr>
          <a:xfrm>
            <a:off x="3779619" y="2775808"/>
            <a:ext cx="149518" cy="230573"/>
            <a:chOff x="5726350" y="2028150"/>
            <a:chExt cx="312300" cy="481600"/>
          </a:xfrm>
        </p:grpSpPr>
        <p:sp>
          <p:nvSpPr>
            <p:cNvPr id="5004" name="Google Shape;5004;p68"/>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05" name="Google Shape;5005;p68"/>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06" name="Google Shape;5006;p68"/>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07" name="Google Shape;5007;p68"/>
          <p:cNvGrpSpPr/>
          <p:nvPr/>
        </p:nvGrpSpPr>
        <p:grpSpPr>
          <a:xfrm>
            <a:off x="4024536" y="2777921"/>
            <a:ext cx="226347" cy="226347"/>
            <a:chOff x="6239925" y="2032450"/>
            <a:chExt cx="472775" cy="472775"/>
          </a:xfrm>
        </p:grpSpPr>
        <p:sp>
          <p:nvSpPr>
            <p:cNvPr id="5008" name="Google Shape;5008;p68"/>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09" name="Google Shape;5009;p68"/>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10" name="Google Shape;5010;p68"/>
          <p:cNvGrpSpPr/>
          <p:nvPr/>
        </p:nvGrpSpPr>
        <p:grpSpPr>
          <a:xfrm>
            <a:off x="4330139" y="1976905"/>
            <a:ext cx="227544" cy="126082"/>
            <a:chOff x="903075" y="2730000"/>
            <a:chExt cx="475275" cy="263350"/>
          </a:xfrm>
        </p:grpSpPr>
        <p:sp>
          <p:nvSpPr>
            <p:cNvPr id="5011" name="Google Shape;5011;p68"/>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12" name="Google Shape;5012;p68"/>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13" name="Google Shape;5013;p68"/>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14" name="Google Shape;5014;p68"/>
          <p:cNvGrpSpPr/>
          <p:nvPr/>
        </p:nvGrpSpPr>
        <p:grpSpPr>
          <a:xfrm>
            <a:off x="1749021" y="2775755"/>
            <a:ext cx="230680" cy="230680"/>
            <a:chOff x="1492675" y="2027925"/>
            <a:chExt cx="481825" cy="481825"/>
          </a:xfrm>
        </p:grpSpPr>
        <p:sp>
          <p:nvSpPr>
            <p:cNvPr id="5015" name="Google Shape;5015;p68"/>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16" name="Google Shape;5016;p68"/>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17" name="Google Shape;5017;p68"/>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18" name="Google Shape;5018;p68"/>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19" name="Google Shape;5019;p68"/>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20" name="Google Shape;5020;p68"/>
          <p:cNvGrpSpPr/>
          <p:nvPr/>
        </p:nvGrpSpPr>
        <p:grpSpPr>
          <a:xfrm>
            <a:off x="4623047" y="1924606"/>
            <a:ext cx="230680" cy="230680"/>
            <a:chOff x="1492675" y="2620775"/>
            <a:chExt cx="481825" cy="481825"/>
          </a:xfrm>
        </p:grpSpPr>
        <p:sp>
          <p:nvSpPr>
            <p:cNvPr id="5021" name="Google Shape;5021;p68"/>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22" name="Google Shape;5022;p68"/>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023" name="Google Shape;5023;p68"/>
          <p:cNvSpPr/>
          <p:nvPr/>
        </p:nvSpPr>
        <p:spPr>
          <a:xfrm>
            <a:off x="4895078" y="1924637"/>
            <a:ext cx="239693" cy="230680"/>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024" name="Google Shape;5024;p68"/>
          <p:cNvGrpSpPr/>
          <p:nvPr/>
        </p:nvGrpSpPr>
        <p:grpSpPr>
          <a:xfrm>
            <a:off x="5183170" y="1935474"/>
            <a:ext cx="226826" cy="208944"/>
            <a:chOff x="2682350" y="2643425"/>
            <a:chExt cx="473775" cy="436425"/>
          </a:xfrm>
        </p:grpSpPr>
        <p:sp>
          <p:nvSpPr>
            <p:cNvPr id="5025" name="Google Shape;5025;p68"/>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26" name="Google Shape;5026;p68"/>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27" name="Google Shape;5027;p68"/>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28" name="Google Shape;5028;p68"/>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29" name="Google Shape;5029;p68"/>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30" name="Google Shape;5030;p68"/>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31" name="Google Shape;5031;p68"/>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32" name="Google Shape;5032;p68"/>
          <p:cNvGrpSpPr/>
          <p:nvPr/>
        </p:nvGrpSpPr>
        <p:grpSpPr>
          <a:xfrm>
            <a:off x="5499686" y="1924606"/>
            <a:ext cx="162193" cy="230680"/>
            <a:chOff x="3342725" y="2620775"/>
            <a:chExt cx="338775" cy="481825"/>
          </a:xfrm>
        </p:grpSpPr>
        <p:sp>
          <p:nvSpPr>
            <p:cNvPr id="5033" name="Google Shape;5033;p68"/>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34" name="Google Shape;5034;p68"/>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35" name="Google Shape;5035;p68"/>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36" name="Google Shape;5036;p68"/>
          <p:cNvGrpSpPr/>
          <p:nvPr/>
        </p:nvGrpSpPr>
        <p:grpSpPr>
          <a:xfrm>
            <a:off x="5767423" y="1924606"/>
            <a:ext cx="189231" cy="230680"/>
            <a:chOff x="3907325" y="2620775"/>
            <a:chExt cx="395250" cy="481825"/>
          </a:xfrm>
        </p:grpSpPr>
        <p:sp>
          <p:nvSpPr>
            <p:cNvPr id="5037" name="Google Shape;5037;p68"/>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38" name="Google Shape;5038;p68"/>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39" name="Google Shape;5039;p68"/>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40" name="Google Shape;5040;p68"/>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41" name="Google Shape;5041;p68"/>
          <p:cNvGrpSpPr/>
          <p:nvPr/>
        </p:nvGrpSpPr>
        <p:grpSpPr>
          <a:xfrm>
            <a:off x="6034777" y="1931818"/>
            <a:ext cx="230680" cy="216257"/>
            <a:chOff x="4456875" y="2635825"/>
            <a:chExt cx="481825" cy="451700"/>
          </a:xfrm>
        </p:grpSpPr>
        <p:sp>
          <p:nvSpPr>
            <p:cNvPr id="5042" name="Google Shape;5042;p68"/>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43" name="Google Shape;5043;p68"/>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44" name="Google Shape;5044;p68"/>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45" name="Google Shape;5045;p68"/>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46" name="Google Shape;5046;p68"/>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47" name="Google Shape;5047;p68"/>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48" name="Google Shape;5048;p68"/>
          <p:cNvGrpSpPr/>
          <p:nvPr/>
        </p:nvGrpSpPr>
        <p:grpSpPr>
          <a:xfrm>
            <a:off x="6323710" y="1931818"/>
            <a:ext cx="230680" cy="216257"/>
            <a:chOff x="5049725" y="2635825"/>
            <a:chExt cx="481825" cy="451700"/>
          </a:xfrm>
        </p:grpSpPr>
        <p:sp>
          <p:nvSpPr>
            <p:cNvPr id="5049" name="Google Shape;5049;p68"/>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50" name="Google Shape;5050;p68"/>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51" name="Google Shape;5051;p68"/>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52" name="Google Shape;5052;p68"/>
          <p:cNvGrpSpPr/>
          <p:nvPr/>
        </p:nvGrpSpPr>
        <p:grpSpPr>
          <a:xfrm>
            <a:off x="6604649" y="1924905"/>
            <a:ext cx="230213" cy="230082"/>
            <a:chOff x="5643000" y="2621375"/>
            <a:chExt cx="480850" cy="480575"/>
          </a:xfrm>
        </p:grpSpPr>
        <p:sp>
          <p:nvSpPr>
            <p:cNvPr id="5053" name="Google Shape;5053;p68"/>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54" name="Google Shape;5054;p68"/>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55" name="Google Shape;5055;p68"/>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56" name="Google Shape;5056;p68"/>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57" name="Google Shape;5057;p68"/>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58" name="Google Shape;5058;p68"/>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59" name="Google Shape;5059;p68"/>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60" name="Google Shape;5060;p68"/>
          <p:cNvGrpSpPr/>
          <p:nvPr/>
        </p:nvGrpSpPr>
        <p:grpSpPr>
          <a:xfrm>
            <a:off x="6889818" y="1924606"/>
            <a:ext cx="230752" cy="230680"/>
            <a:chOff x="6235250" y="2620775"/>
            <a:chExt cx="481975" cy="481825"/>
          </a:xfrm>
        </p:grpSpPr>
        <p:sp>
          <p:nvSpPr>
            <p:cNvPr id="5061" name="Google Shape;5061;p68"/>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62" name="Google Shape;5062;p68"/>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63" name="Google Shape;5063;p68"/>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64" name="Google Shape;5064;p68"/>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65" name="Google Shape;5065;p68"/>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066" name="Google Shape;5066;p68"/>
          <p:cNvSpPr/>
          <p:nvPr/>
        </p:nvSpPr>
        <p:spPr>
          <a:xfrm>
            <a:off x="4326623" y="2219489"/>
            <a:ext cx="234606" cy="217790"/>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067" name="Google Shape;5067;p68"/>
          <p:cNvGrpSpPr/>
          <p:nvPr/>
        </p:nvGrpSpPr>
        <p:grpSpPr>
          <a:xfrm>
            <a:off x="4622418" y="2213006"/>
            <a:ext cx="231937" cy="230680"/>
            <a:chOff x="1535000" y="3223325"/>
            <a:chExt cx="484450" cy="481825"/>
          </a:xfrm>
        </p:grpSpPr>
        <p:sp>
          <p:nvSpPr>
            <p:cNvPr id="5068" name="Google Shape;5068;p68"/>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69" name="Google Shape;5069;p68"/>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70" name="Google Shape;5070;p68"/>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71" name="Google Shape;5071;p68"/>
          <p:cNvGrpSpPr/>
          <p:nvPr/>
        </p:nvGrpSpPr>
        <p:grpSpPr>
          <a:xfrm>
            <a:off x="4899550" y="2237010"/>
            <a:ext cx="230680" cy="182672"/>
            <a:chOff x="2085525" y="3263750"/>
            <a:chExt cx="481825" cy="381550"/>
          </a:xfrm>
        </p:grpSpPr>
        <p:sp>
          <p:nvSpPr>
            <p:cNvPr id="5072" name="Google Shape;5072;p68"/>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73" name="Google Shape;5073;p68"/>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074" name="Google Shape;5074;p68"/>
          <p:cNvSpPr/>
          <p:nvPr/>
        </p:nvSpPr>
        <p:spPr>
          <a:xfrm>
            <a:off x="5181287" y="2258928"/>
            <a:ext cx="230680" cy="138913"/>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075" name="Google Shape;5075;p68"/>
          <p:cNvGrpSpPr/>
          <p:nvPr/>
        </p:nvGrpSpPr>
        <p:grpSpPr>
          <a:xfrm>
            <a:off x="5465120" y="2213000"/>
            <a:ext cx="231327" cy="230692"/>
            <a:chOff x="3270450" y="3213625"/>
            <a:chExt cx="483175" cy="481850"/>
          </a:xfrm>
        </p:grpSpPr>
        <p:sp>
          <p:nvSpPr>
            <p:cNvPr id="5076" name="Google Shape;5076;p68"/>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77" name="Google Shape;5077;p68"/>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78" name="Google Shape;5078;p68"/>
          <p:cNvGrpSpPr/>
          <p:nvPr/>
        </p:nvGrpSpPr>
        <p:grpSpPr>
          <a:xfrm>
            <a:off x="5804605" y="2213006"/>
            <a:ext cx="114867" cy="230680"/>
            <a:chOff x="3984950" y="3213600"/>
            <a:chExt cx="239925" cy="481825"/>
          </a:xfrm>
        </p:grpSpPr>
        <p:sp>
          <p:nvSpPr>
            <p:cNvPr id="5079" name="Google Shape;5079;p68"/>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80" name="Google Shape;5080;p68"/>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081" name="Google Shape;5081;p68"/>
          <p:cNvSpPr/>
          <p:nvPr/>
        </p:nvSpPr>
        <p:spPr>
          <a:xfrm>
            <a:off x="6034832" y="2213044"/>
            <a:ext cx="230716" cy="230680"/>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82" name="Google Shape;5082;p68"/>
          <p:cNvSpPr/>
          <p:nvPr/>
        </p:nvSpPr>
        <p:spPr>
          <a:xfrm>
            <a:off x="6323794" y="2226545"/>
            <a:ext cx="230680" cy="203678"/>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083" name="Google Shape;5083;p68"/>
          <p:cNvGrpSpPr/>
          <p:nvPr/>
        </p:nvGrpSpPr>
        <p:grpSpPr>
          <a:xfrm>
            <a:off x="6598987" y="2233192"/>
            <a:ext cx="241536" cy="190308"/>
            <a:chOff x="5629975" y="3255775"/>
            <a:chExt cx="504500" cy="397500"/>
          </a:xfrm>
        </p:grpSpPr>
        <p:sp>
          <p:nvSpPr>
            <p:cNvPr id="5084" name="Google Shape;5084;p68"/>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85" name="Google Shape;5085;p68"/>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86" name="Google Shape;5086;p68"/>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87" name="Google Shape;5087;p68"/>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88" name="Google Shape;5088;p68"/>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89" name="Google Shape;5089;p68"/>
          <p:cNvGrpSpPr/>
          <p:nvPr/>
        </p:nvGrpSpPr>
        <p:grpSpPr>
          <a:xfrm>
            <a:off x="6889513" y="2233264"/>
            <a:ext cx="231362" cy="190165"/>
            <a:chOff x="6234950" y="3255925"/>
            <a:chExt cx="483250" cy="397200"/>
          </a:xfrm>
        </p:grpSpPr>
        <p:sp>
          <p:nvSpPr>
            <p:cNvPr id="5090" name="Google Shape;5090;p68"/>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91" name="Google Shape;5091;p68"/>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92" name="Google Shape;5092;p68"/>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93" name="Google Shape;5093;p68"/>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94" name="Google Shape;5094;p68"/>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95" name="Google Shape;5095;p68"/>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096" name="Google Shape;5096;p68"/>
          <p:cNvGrpSpPr/>
          <p:nvPr/>
        </p:nvGrpSpPr>
        <p:grpSpPr>
          <a:xfrm>
            <a:off x="4335782" y="2494956"/>
            <a:ext cx="216257" cy="230680"/>
            <a:chOff x="914900" y="3806450"/>
            <a:chExt cx="451700" cy="481825"/>
          </a:xfrm>
        </p:grpSpPr>
        <p:sp>
          <p:nvSpPr>
            <p:cNvPr id="5097" name="Google Shape;5097;p68"/>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98" name="Google Shape;5098;p68"/>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099" name="Google Shape;5099;p68"/>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00" name="Google Shape;5100;p68"/>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01" name="Google Shape;5101;p68"/>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02" name="Google Shape;5102;p68"/>
          <p:cNvGrpSpPr/>
          <p:nvPr/>
        </p:nvGrpSpPr>
        <p:grpSpPr>
          <a:xfrm>
            <a:off x="4620635" y="2494830"/>
            <a:ext cx="235504" cy="230932"/>
            <a:chOff x="1490050" y="3805975"/>
            <a:chExt cx="491900" cy="482350"/>
          </a:xfrm>
        </p:grpSpPr>
        <p:sp>
          <p:nvSpPr>
            <p:cNvPr id="5103" name="Google Shape;5103;p68"/>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04" name="Google Shape;5104;p68"/>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05" name="Google Shape;5105;p68"/>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06" name="Google Shape;5106;p68"/>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07" name="Google Shape;5107;p68"/>
          <p:cNvGrpSpPr/>
          <p:nvPr/>
        </p:nvGrpSpPr>
        <p:grpSpPr>
          <a:xfrm>
            <a:off x="4908850" y="2494956"/>
            <a:ext cx="212080" cy="230680"/>
            <a:chOff x="2104275" y="3806450"/>
            <a:chExt cx="442975" cy="481825"/>
          </a:xfrm>
        </p:grpSpPr>
        <p:sp>
          <p:nvSpPr>
            <p:cNvPr id="5108" name="Google Shape;5108;p68"/>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09" name="Google Shape;5109;p68"/>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10" name="Google Shape;5110;p68"/>
          <p:cNvGrpSpPr/>
          <p:nvPr/>
        </p:nvGrpSpPr>
        <p:grpSpPr>
          <a:xfrm>
            <a:off x="5196827" y="2494956"/>
            <a:ext cx="199513" cy="230680"/>
            <a:chOff x="2710875" y="3806450"/>
            <a:chExt cx="416725" cy="481825"/>
          </a:xfrm>
        </p:grpSpPr>
        <p:sp>
          <p:nvSpPr>
            <p:cNvPr id="5111" name="Google Shape;5111;p68"/>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12" name="Google Shape;5112;p68"/>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13" name="Google Shape;5113;p68"/>
          <p:cNvGrpSpPr/>
          <p:nvPr/>
        </p:nvGrpSpPr>
        <p:grpSpPr>
          <a:xfrm>
            <a:off x="5465443" y="2522455"/>
            <a:ext cx="230680" cy="175682"/>
            <a:chOff x="3271200" y="3863875"/>
            <a:chExt cx="481825" cy="366950"/>
          </a:xfrm>
        </p:grpSpPr>
        <p:sp>
          <p:nvSpPr>
            <p:cNvPr id="5114" name="Google Shape;5114;p68"/>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15" name="Google Shape;5115;p68"/>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16" name="Google Shape;5116;p68"/>
          <p:cNvGrpSpPr/>
          <p:nvPr/>
        </p:nvGrpSpPr>
        <p:grpSpPr>
          <a:xfrm>
            <a:off x="5761564" y="2495112"/>
            <a:ext cx="200949" cy="230369"/>
            <a:chOff x="3895050" y="3806775"/>
            <a:chExt cx="419725" cy="481175"/>
          </a:xfrm>
        </p:grpSpPr>
        <p:sp>
          <p:nvSpPr>
            <p:cNvPr id="5117" name="Google Shape;5117;p68"/>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18" name="Google Shape;5118;p68"/>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19" name="Google Shape;5119;p68"/>
          <p:cNvGrpSpPr/>
          <p:nvPr/>
        </p:nvGrpSpPr>
        <p:grpSpPr>
          <a:xfrm>
            <a:off x="6035782" y="2494962"/>
            <a:ext cx="228669" cy="230668"/>
            <a:chOff x="4464775" y="3806475"/>
            <a:chExt cx="477625" cy="481800"/>
          </a:xfrm>
        </p:grpSpPr>
        <p:sp>
          <p:nvSpPr>
            <p:cNvPr id="5120" name="Google Shape;5120;p68"/>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21" name="Google Shape;5121;p68"/>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22" name="Google Shape;5122;p68"/>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23" name="Google Shape;5123;p68"/>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24" name="Google Shape;5124;p68"/>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25" name="Google Shape;5125;p68"/>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26" name="Google Shape;5126;p68"/>
          <p:cNvGrpSpPr/>
          <p:nvPr/>
        </p:nvGrpSpPr>
        <p:grpSpPr>
          <a:xfrm>
            <a:off x="6323710" y="2494956"/>
            <a:ext cx="230680" cy="230680"/>
            <a:chOff x="5049725" y="3806450"/>
            <a:chExt cx="481825" cy="481825"/>
          </a:xfrm>
        </p:grpSpPr>
        <p:sp>
          <p:nvSpPr>
            <p:cNvPr id="5127" name="Google Shape;5127;p68"/>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28" name="Google Shape;5128;p68"/>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29" name="Google Shape;5129;p68"/>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30" name="Google Shape;5130;p68"/>
          <p:cNvGrpSpPr/>
          <p:nvPr/>
        </p:nvGrpSpPr>
        <p:grpSpPr>
          <a:xfrm>
            <a:off x="6604415" y="2494956"/>
            <a:ext cx="230680" cy="230680"/>
            <a:chOff x="5651375" y="3806450"/>
            <a:chExt cx="481825" cy="481825"/>
          </a:xfrm>
        </p:grpSpPr>
        <p:sp>
          <p:nvSpPr>
            <p:cNvPr id="5131" name="Google Shape;5131;p68"/>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32" name="Google Shape;5132;p68"/>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33" name="Google Shape;5133;p68"/>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34" name="Google Shape;5134;p68"/>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35" name="Google Shape;5135;p68"/>
          <p:cNvGrpSpPr/>
          <p:nvPr/>
        </p:nvGrpSpPr>
        <p:grpSpPr>
          <a:xfrm>
            <a:off x="6903709" y="2496308"/>
            <a:ext cx="202972" cy="227975"/>
            <a:chOff x="6264300" y="3809300"/>
            <a:chExt cx="423950" cy="476175"/>
          </a:xfrm>
        </p:grpSpPr>
        <p:sp>
          <p:nvSpPr>
            <p:cNvPr id="5136" name="Google Shape;5136;p68"/>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37" name="Google Shape;5137;p68"/>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38" name="Google Shape;5138;p68"/>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39" name="Google Shape;5139;p68"/>
          <p:cNvGrpSpPr/>
          <p:nvPr/>
        </p:nvGrpSpPr>
        <p:grpSpPr>
          <a:xfrm>
            <a:off x="4328122" y="2775721"/>
            <a:ext cx="231578" cy="230692"/>
            <a:chOff x="898875" y="4399275"/>
            <a:chExt cx="483700" cy="481850"/>
          </a:xfrm>
        </p:grpSpPr>
        <p:sp>
          <p:nvSpPr>
            <p:cNvPr id="5140" name="Google Shape;5140;p68"/>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41" name="Google Shape;5141;p68"/>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42" name="Google Shape;5142;p68"/>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43" name="Google Shape;5143;p68"/>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44" name="Google Shape;5144;p68"/>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45" name="Google Shape;5145;p68"/>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46" name="Google Shape;5146;p68"/>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47" name="Google Shape;5147;p68"/>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48" name="Google Shape;5148;p68"/>
          <p:cNvGrpSpPr/>
          <p:nvPr/>
        </p:nvGrpSpPr>
        <p:grpSpPr>
          <a:xfrm>
            <a:off x="4623047" y="2786092"/>
            <a:ext cx="230680" cy="209950"/>
            <a:chOff x="1492675" y="4420975"/>
            <a:chExt cx="481825" cy="438525"/>
          </a:xfrm>
        </p:grpSpPr>
        <p:sp>
          <p:nvSpPr>
            <p:cNvPr id="5149" name="Google Shape;5149;p68"/>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50" name="Google Shape;5150;p68"/>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51" name="Google Shape;5151;p68"/>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52" name="Google Shape;5152;p68"/>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53" name="Google Shape;5153;p68"/>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54" name="Google Shape;5154;p68"/>
          <p:cNvGrpSpPr/>
          <p:nvPr/>
        </p:nvGrpSpPr>
        <p:grpSpPr>
          <a:xfrm>
            <a:off x="4898419" y="2776182"/>
            <a:ext cx="232942" cy="229771"/>
            <a:chOff x="2084100" y="4400250"/>
            <a:chExt cx="486550" cy="479925"/>
          </a:xfrm>
        </p:grpSpPr>
        <p:sp>
          <p:nvSpPr>
            <p:cNvPr id="5155" name="Google Shape;5155;p68"/>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56" name="Google Shape;5156;p68"/>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57" name="Google Shape;5157;p68"/>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58" name="Google Shape;5158;p68"/>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59" name="Google Shape;5159;p68"/>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60" name="Google Shape;5160;p68"/>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61" name="Google Shape;5161;p68"/>
          <p:cNvGrpSpPr/>
          <p:nvPr/>
        </p:nvGrpSpPr>
        <p:grpSpPr>
          <a:xfrm>
            <a:off x="5195211" y="2775739"/>
            <a:ext cx="202744" cy="230656"/>
            <a:chOff x="2707950" y="4399325"/>
            <a:chExt cx="423475" cy="481775"/>
          </a:xfrm>
        </p:grpSpPr>
        <p:sp>
          <p:nvSpPr>
            <p:cNvPr id="5162" name="Google Shape;5162;p68"/>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63" name="Google Shape;5163;p68"/>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64" name="Google Shape;5164;p68"/>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65" name="Google Shape;5165;p68"/>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66" name="Google Shape;5166;p68"/>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67" name="Google Shape;5167;p68"/>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68" name="Google Shape;5168;p68"/>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69" name="Google Shape;5169;p68"/>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0" name="Google Shape;5170;p68"/>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1" name="Google Shape;5171;p68"/>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2" name="Google Shape;5172;p68"/>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3" name="Google Shape;5173;p68"/>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74" name="Google Shape;5174;p68"/>
          <p:cNvGrpSpPr/>
          <p:nvPr/>
        </p:nvGrpSpPr>
        <p:grpSpPr>
          <a:xfrm>
            <a:off x="5487268" y="2775721"/>
            <a:ext cx="187029" cy="230692"/>
            <a:chOff x="3330525" y="4399275"/>
            <a:chExt cx="390650" cy="481850"/>
          </a:xfrm>
        </p:grpSpPr>
        <p:sp>
          <p:nvSpPr>
            <p:cNvPr id="5175" name="Google Shape;5175;p68"/>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6" name="Google Shape;5176;p68"/>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7" name="Google Shape;5177;p68"/>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8" name="Google Shape;5178;p68"/>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79" name="Google Shape;5179;p68"/>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0" name="Google Shape;5180;p68"/>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1" name="Google Shape;5181;p68"/>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82" name="Google Shape;5182;p68"/>
          <p:cNvGrpSpPr/>
          <p:nvPr/>
        </p:nvGrpSpPr>
        <p:grpSpPr>
          <a:xfrm>
            <a:off x="5775933" y="2775727"/>
            <a:ext cx="172211" cy="230680"/>
            <a:chOff x="3938800" y="4399275"/>
            <a:chExt cx="359700" cy="481825"/>
          </a:xfrm>
        </p:grpSpPr>
        <p:sp>
          <p:nvSpPr>
            <p:cNvPr id="5183" name="Google Shape;5183;p68"/>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4" name="Google Shape;5184;p68"/>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5" name="Google Shape;5185;p68"/>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6" name="Google Shape;5186;p68"/>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87" name="Google Shape;5187;p68"/>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88" name="Google Shape;5188;p68"/>
          <p:cNvGrpSpPr/>
          <p:nvPr/>
        </p:nvGrpSpPr>
        <p:grpSpPr>
          <a:xfrm>
            <a:off x="6096046" y="2775727"/>
            <a:ext cx="108141" cy="230680"/>
            <a:chOff x="4584850" y="4399275"/>
            <a:chExt cx="225875" cy="481825"/>
          </a:xfrm>
        </p:grpSpPr>
        <p:sp>
          <p:nvSpPr>
            <p:cNvPr id="5189" name="Google Shape;5189;p68"/>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0" name="Google Shape;5190;p68"/>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191" name="Google Shape;5191;p68"/>
          <p:cNvSpPr/>
          <p:nvPr/>
        </p:nvSpPr>
        <p:spPr>
          <a:xfrm>
            <a:off x="6312567" y="2775826"/>
            <a:ext cx="253134" cy="230584"/>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192" name="Google Shape;5192;p68"/>
          <p:cNvGrpSpPr/>
          <p:nvPr/>
        </p:nvGrpSpPr>
        <p:grpSpPr>
          <a:xfrm>
            <a:off x="6604415" y="2775727"/>
            <a:ext cx="230680" cy="230680"/>
            <a:chOff x="5642550" y="4399275"/>
            <a:chExt cx="481825" cy="481825"/>
          </a:xfrm>
        </p:grpSpPr>
        <p:sp>
          <p:nvSpPr>
            <p:cNvPr id="5193" name="Google Shape;5193;p68"/>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4" name="Google Shape;5194;p68"/>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95" name="Google Shape;5195;p68"/>
          <p:cNvGrpSpPr/>
          <p:nvPr/>
        </p:nvGrpSpPr>
        <p:grpSpPr>
          <a:xfrm>
            <a:off x="6881673" y="2783824"/>
            <a:ext cx="247042" cy="214486"/>
            <a:chOff x="6218300" y="4416175"/>
            <a:chExt cx="516000" cy="448000"/>
          </a:xfrm>
        </p:grpSpPr>
        <p:sp>
          <p:nvSpPr>
            <p:cNvPr id="5196" name="Google Shape;5196;p6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7" name="Google Shape;5197;p6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198" name="Google Shape;5198;p6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199" name="Google Shape;5199;p68"/>
          <p:cNvGrpSpPr/>
          <p:nvPr/>
        </p:nvGrpSpPr>
        <p:grpSpPr>
          <a:xfrm>
            <a:off x="7161062" y="1924578"/>
            <a:ext cx="230680" cy="230680"/>
            <a:chOff x="899850" y="4992125"/>
            <a:chExt cx="481825" cy="481825"/>
          </a:xfrm>
        </p:grpSpPr>
        <p:sp>
          <p:nvSpPr>
            <p:cNvPr id="5200" name="Google Shape;5200;p68"/>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01" name="Google Shape;5201;p68"/>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02" name="Google Shape;5202;p68"/>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03" name="Google Shape;5203;p68"/>
          <p:cNvGrpSpPr/>
          <p:nvPr/>
        </p:nvGrpSpPr>
        <p:grpSpPr>
          <a:xfrm>
            <a:off x="7161052" y="2212985"/>
            <a:ext cx="230680" cy="230680"/>
            <a:chOff x="1492675" y="4992125"/>
            <a:chExt cx="481825" cy="481825"/>
          </a:xfrm>
        </p:grpSpPr>
        <p:sp>
          <p:nvSpPr>
            <p:cNvPr id="5204" name="Google Shape;5204;p68"/>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05" name="Google Shape;5205;p68"/>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06" name="Google Shape;5206;p68"/>
          <p:cNvGrpSpPr/>
          <p:nvPr/>
        </p:nvGrpSpPr>
        <p:grpSpPr>
          <a:xfrm>
            <a:off x="7161042" y="2494942"/>
            <a:ext cx="230680" cy="230680"/>
            <a:chOff x="2085525" y="4992125"/>
            <a:chExt cx="481825" cy="481825"/>
          </a:xfrm>
        </p:grpSpPr>
        <p:sp>
          <p:nvSpPr>
            <p:cNvPr id="5207" name="Google Shape;5207;p68"/>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08" name="Google Shape;5208;p68"/>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09" name="Google Shape;5209;p68"/>
          <p:cNvGrpSpPr/>
          <p:nvPr/>
        </p:nvGrpSpPr>
        <p:grpSpPr>
          <a:xfrm>
            <a:off x="7449526" y="1924578"/>
            <a:ext cx="230680" cy="230680"/>
            <a:chOff x="2678350" y="4992125"/>
            <a:chExt cx="481825" cy="481825"/>
          </a:xfrm>
        </p:grpSpPr>
        <p:sp>
          <p:nvSpPr>
            <p:cNvPr id="5210" name="Google Shape;5210;p68"/>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1" name="Google Shape;5211;p68"/>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2" name="Google Shape;5212;p68"/>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13" name="Google Shape;5213;p68"/>
          <p:cNvGrpSpPr/>
          <p:nvPr/>
        </p:nvGrpSpPr>
        <p:grpSpPr>
          <a:xfrm>
            <a:off x="7161023" y="2775720"/>
            <a:ext cx="230680" cy="230680"/>
            <a:chOff x="3271200" y="4992125"/>
            <a:chExt cx="481825" cy="481825"/>
          </a:xfrm>
        </p:grpSpPr>
        <p:sp>
          <p:nvSpPr>
            <p:cNvPr id="5214" name="Google Shape;5214;p68"/>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5" name="Google Shape;5215;p68"/>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6" name="Google Shape;5216;p68"/>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17" name="Google Shape;5217;p68"/>
          <p:cNvGrpSpPr/>
          <p:nvPr/>
        </p:nvGrpSpPr>
        <p:grpSpPr>
          <a:xfrm>
            <a:off x="7449452" y="2213685"/>
            <a:ext cx="230788" cy="229280"/>
            <a:chOff x="3863900" y="4993625"/>
            <a:chExt cx="482050" cy="478900"/>
          </a:xfrm>
        </p:grpSpPr>
        <p:sp>
          <p:nvSpPr>
            <p:cNvPr id="5218" name="Google Shape;5218;p68"/>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19" name="Google Shape;5219;p68"/>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20" name="Google Shape;5220;p68"/>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21" name="Google Shape;5221;p68"/>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22" name="Google Shape;5222;p68"/>
          <p:cNvGrpSpPr/>
          <p:nvPr/>
        </p:nvGrpSpPr>
        <p:grpSpPr>
          <a:xfrm>
            <a:off x="7449442" y="2495642"/>
            <a:ext cx="230788" cy="229280"/>
            <a:chOff x="4456725" y="4993625"/>
            <a:chExt cx="482050" cy="478900"/>
          </a:xfrm>
        </p:grpSpPr>
        <p:sp>
          <p:nvSpPr>
            <p:cNvPr id="5223" name="Google Shape;5223;p68"/>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24" name="Google Shape;5224;p68"/>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25" name="Google Shape;5225;p68"/>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26" name="Google Shape;5226;p68"/>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27" name="Google Shape;5227;p68"/>
          <p:cNvGrpSpPr/>
          <p:nvPr/>
        </p:nvGrpSpPr>
        <p:grpSpPr>
          <a:xfrm>
            <a:off x="7449433" y="2776414"/>
            <a:ext cx="230788" cy="229292"/>
            <a:chOff x="5049575" y="4993600"/>
            <a:chExt cx="482050" cy="478925"/>
          </a:xfrm>
        </p:grpSpPr>
        <p:sp>
          <p:nvSpPr>
            <p:cNvPr id="5228" name="Google Shape;5228;p68"/>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29" name="Google Shape;5229;p68"/>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30" name="Google Shape;5230;p68"/>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31" name="Google Shape;5231;p68"/>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32" name="Google Shape;5232;p68"/>
          <p:cNvGrpSpPr/>
          <p:nvPr/>
        </p:nvGrpSpPr>
        <p:grpSpPr>
          <a:xfrm>
            <a:off x="1464588" y="3161272"/>
            <a:ext cx="231303" cy="203295"/>
            <a:chOff x="892750" y="267400"/>
            <a:chExt cx="483125" cy="424625"/>
          </a:xfrm>
        </p:grpSpPr>
        <p:sp>
          <p:nvSpPr>
            <p:cNvPr id="5233" name="Google Shape;5233;p6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34" name="Google Shape;5234;p6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35" name="Google Shape;5235;p6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36" name="Google Shape;5236;p68"/>
          <p:cNvGrpSpPr/>
          <p:nvPr/>
        </p:nvGrpSpPr>
        <p:grpSpPr>
          <a:xfrm>
            <a:off x="1762708" y="3147256"/>
            <a:ext cx="203307" cy="231327"/>
            <a:chOff x="1516475" y="238075"/>
            <a:chExt cx="424650" cy="483175"/>
          </a:xfrm>
        </p:grpSpPr>
        <p:sp>
          <p:nvSpPr>
            <p:cNvPr id="5237" name="Google Shape;5237;p6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38" name="Google Shape;5238;p6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39" name="Google Shape;5239;p68"/>
          <p:cNvGrpSpPr/>
          <p:nvPr/>
        </p:nvGrpSpPr>
        <p:grpSpPr>
          <a:xfrm>
            <a:off x="2029995" y="3201925"/>
            <a:ext cx="232200" cy="121989"/>
            <a:chOff x="2080675" y="352325"/>
            <a:chExt cx="485000" cy="254800"/>
          </a:xfrm>
        </p:grpSpPr>
        <p:sp>
          <p:nvSpPr>
            <p:cNvPr id="5240" name="Google Shape;5240;p6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41" name="Google Shape;5241;p6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42" name="Google Shape;5242;p68"/>
          <p:cNvGrpSpPr/>
          <p:nvPr/>
        </p:nvGrpSpPr>
        <p:grpSpPr>
          <a:xfrm>
            <a:off x="2335423" y="3147268"/>
            <a:ext cx="203307" cy="231303"/>
            <a:chOff x="2705375" y="238125"/>
            <a:chExt cx="424650" cy="483125"/>
          </a:xfrm>
        </p:grpSpPr>
        <p:sp>
          <p:nvSpPr>
            <p:cNvPr id="5243" name="Google Shape;5243;p6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44" name="Google Shape;5244;p6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45" name="Google Shape;5245;p6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46" name="Google Shape;5246;p6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47" name="Google Shape;5247;p68"/>
          <p:cNvGrpSpPr/>
          <p:nvPr/>
        </p:nvGrpSpPr>
        <p:grpSpPr>
          <a:xfrm>
            <a:off x="2618384" y="3147484"/>
            <a:ext cx="204779" cy="230872"/>
            <a:chOff x="3299850" y="238575"/>
            <a:chExt cx="427725" cy="482225"/>
          </a:xfrm>
        </p:grpSpPr>
        <p:sp>
          <p:nvSpPr>
            <p:cNvPr id="5248" name="Google Shape;5248;p6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49" name="Google Shape;5249;p6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0" name="Google Shape;5250;p6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1" name="Google Shape;5251;p6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2" name="Google Shape;5252;p6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53" name="Google Shape;5253;p68"/>
          <p:cNvGrpSpPr/>
          <p:nvPr/>
        </p:nvGrpSpPr>
        <p:grpSpPr>
          <a:xfrm>
            <a:off x="2881476" y="3147268"/>
            <a:ext cx="239657" cy="231303"/>
            <a:chOff x="3857225" y="238125"/>
            <a:chExt cx="500575" cy="483125"/>
          </a:xfrm>
        </p:grpSpPr>
        <p:sp>
          <p:nvSpPr>
            <p:cNvPr id="5254" name="Google Shape;5254;p6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5" name="Google Shape;5255;p6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6" name="Google Shape;5256;p6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7" name="Google Shape;5257;p6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8" name="Google Shape;5258;p6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59" name="Google Shape;5259;p6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60" name="Google Shape;5260;p6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261" name="Google Shape;5261;p68"/>
          <p:cNvSpPr/>
          <p:nvPr/>
        </p:nvSpPr>
        <p:spPr>
          <a:xfrm>
            <a:off x="3165768" y="3147289"/>
            <a:ext cx="239657" cy="231267"/>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262" name="Google Shape;5262;p68"/>
          <p:cNvGrpSpPr/>
          <p:nvPr/>
        </p:nvGrpSpPr>
        <p:grpSpPr>
          <a:xfrm>
            <a:off x="3457255" y="3147286"/>
            <a:ext cx="231315" cy="231267"/>
            <a:chOff x="5053900" y="238200"/>
            <a:chExt cx="483150" cy="483050"/>
          </a:xfrm>
        </p:grpSpPr>
        <p:sp>
          <p:nvSpPr>
            <p:cNvPr id="5263" name="Google Shape;5263;p6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64" name="Google Shape;5264;p6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65" name="Google Shape;5265;p6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66" name="Google Shape;5266;p6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67" name="Google Shape;5267;p68"/>
          <p:cNvGrpSpPr/>
          <p:nvPr/>
        </p:nvGrpSpPr>
        <p:grpSpPr>
          <a:xfrm>
            <a:off x="3738726" y="3147268"/>
            <a:ext cx="231303" cy="231303"/>
            <a:chOff x="5648375" y="238125"/>
            <a:chExt cx="483125" cy="483125"/>
          </a:xfrm>
        </p:grpSpPr>
        <p:sp>
          <p:nvSpPr>
            <p:cNvPr id="5268" name="Google Shape;5268;p6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69" name="Google Shape;5269;p6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0" name="Google Shape;5270;p6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1" name="Google Shape;5271;p6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2" name="Google Shape;5272;p6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3" name="Google Shape;5273;p6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4" name="Google Shape;5274;p6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5" name="Google Shape;5275;p6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6" name="Google Shape;5276;p6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77" name="Google Shape;5277;p6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78" name="Google Shape;5278;p68"/>
          <p:cNvGrpSpPr/>
          <p:nvPr/>
        </p:nvGrpSpPr>
        <p:grpSpPr>
          <a:xfrm>
            <a:off x="4022058" y="3147268"/>
            <a:ext cx="231303" cy="231303"/>
            <a:chOff x="6242825" y="238125"/>
            <a:chExt cx="483125" cy="483125"/>
          </a:xfrm>
        </p:grpSpPr>
        <p:sp>
          <p:nvSpPr>
            <p:cNvPr id="5279" name="Google Shape;5279;p6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0" name="Google Shape;5280;p6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1" name="Google Shape;5281;p6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82" name="Google Shape;5282;p68"/>
          <p:cNvGrpSpPr/>
          <p:nvPr/>
        </p:nvGrpSpPr>
        <p:grpSpPr>
          <a:xfrm>
            <a:off x="1463433" y="3446605"/>
            <a:ext cx="233613" cy="203271"/>
            <a:chOff x="889275" y="861850"/>
            <a:chExt cx="487950" cy="424575"/>
          </a:xfrm>
        </p:grpSpPr>
        <p:sp>
          <p:nvSpPr>
            <p:cNvPr id="5283" name="Google Shape;5283;p6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4" name="Google Shape;5284;p6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5" name="Google Shape;5285;p6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6" name="Google Shape;5286;p6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287" name="Google Shape;5287;p68"/>
          <p:cNvSpPr/>
          <p:nvPr/>
        </p:nvSpPr>
        <p:spPr>
          <a:xfrm>
            <a:off x="1761380" y="3432587"/>
            <a:ext cx="206012" cy="231327"/>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88" name="Google Shape;5288;p68"/>
          <p:cNvSpPr/>
          <p:nvPr/>
        </p:nvSpPr>
        <p:spPr>
          <a:xfrm>
            <a:off x="2030024" y="3432587"/>
            <a:ext cx="232212" cy="231327"/>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289" name="Google Shape;5289;p68"/>
          <p:cNvGrpSpPr/>
          <p:nvPr/>
        </p:nvGrpSpPr>
        <p:grpSpPr>
          <a:xfrm>
            <a:off x="2321425" y="3432589"/>
            <a:ext cx="231303" cy="231303"/>
            <a:chOff x="2676100" y="832575"/>
            <a:chExt cx="483125" cy="483125"/>
          </a:xfrm>
        </p:grpSpPr>
        <p:sp>
          <p:nvSpPr>
            <p:cNvPr id="5290" name="Google Shape;5290;p6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1" name="Google Shape;5291;p6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2" name="Google Shape;5292;p6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93" name="Google Shape;5293;p68"/>
          <p:cNvGrpSpPr/>
          <p:nvPr/>
        </p:nvGrpSpPr>
        <p:grpSpPr>
          <a:xfrm>
            <a:off x="2601232" y="3432589"/>
            <a:ext cx="239083" cy="231303"/>
            <a:chOff x="3270550" y="832575"/>
            <a:chExt cx="499375" cy="483125"/>
          </a:xfrm>
        </p:grpSpPr>
        <p:sp>
          <p:nvSpPr>
            <p:cNvPr id="5294" name="Google Shape;5294;p6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5" name="Google Shape;5295;p6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6" name="Google Shape;5296;p6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297" name="Google Shape;5297;p68"/>
          <p:cNvGrpSpPr/>
          <p:nvPr/>
        </p:nvGrpSpPr>
        <p:grpSpPr>
          <a:xfrm>
            <a:off x="2885648" y="3439819"/>
            <a:ext cx="231315" cy="216844"/>
            <a:chOff x="3865000" y="847675"/>
            <a:chExt cx="483150" cy="452925"/>
          </a:xfrm>
        </p:grpSpPr>
        <p:sp>
          <p:nvSpPr>
            <p:cNvPr id="5298" name="Google Shape;5298;p6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299" name="Google Shape;5299;p6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00" name="Google Shape;5300;p6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01" name="Google Shape;5301;p6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02" name="Google Shape;5302;p68"/>
          <p:cNvGrpSpPr/>
          <p:nvPr/>
        </p:nvGrpSpPr>
        <p:grpSpPr>
          <a:xfrm>
            <a:off x="3168298" y="3446563"/>
            <a:ext cx="234450" cy="203355"/>
            <a:chOff x="4452900" y="861750"/>
            <a:chExt cx="489700" cy="424750"/>
          </a:xfrm>
        </p:grpSpPr>
        <p:sp>
          <p:nvSpPr>
            <p:cNvPr id="5303" name="Google Shape;5303;p6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04" name="Google Shape;5304;p6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05" name="Google Shape;5305;p6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06" name="Google Shape;5306;p68"/>
          <p:cNvGrpSpPr/>
          <p:nvPr/>
        </p:nvGrpSpPr>
        <p:grpSpPr>
          <a:xfrm>
            <a:off x="3452001" y="3432595"/>
            <a:ext cx="241823" cy="231291"/>
            <a:chOff x="5049750" y="832600"/>
            <a:chExt cx="505100" cy="483100"/>
          </a:xfrm>
        </p:grpSpPr>
        <p:sp>
          <p:nvSpPr>
            <p:cNvPr id="5307" name="Google Shape;5307;p6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08" name="Google Shape;5308;p6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309" name="Google Shape;5309;p68"/>
          <p:cNvSpPr/>
          <p:nvPr/>
        </p:nvSpPr>
        <p:spPr>
          <a:xfrm>
            <a:off x="3738299" y="3449350"/>
            <a:ext cx="232344" cy="197801"/>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310" name="Google Shape;5310;p68"/>
          <p:cNvGrpSpPr/>
          <p:nvPr/>
        </p:nvGrpSpPr>
        <p:grpSpPr>
          <a:xfrm>
            <a:off x="4036056" y="3432589"/>
            <a:ext cx="203307" cy="231303"/>
            <a:chOff x="6272100" y="832575"/>
            <a:chExt cx="424650" cy="483125"/>
          </a:xfrm>
        </p:grpSpPr>
        <p:sp>
          <p:nvSpPr>
            <p:cNvPr id="5311" name="Google Shape;5311;p6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12" name="Google Shape;5312;p6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13" name="Google Shape;5313;p68"/>
          <p:cNvGrpSpPr/>
          <p:nvPr/>
        </p:nvGrpSpPr>
        <p:grpSpPr>
          <a:xfrm>
            <a:off x="1464570" y="3717528"/>
            <a:ext cx="231339" cy="231315"/>
            <a:chOff x="893650" y="1428000"/>
            <a:chExt cx="483200" cy="483150"/>
          </a:xfrm>
        </p:grpSpPr>
        <p:sp>
          <p:nvSpPr>
            <p:cNvPr id="5314" name="Google Shape;5314;p6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15" name="Google Shape;5315;p6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16" name="Google Shape;5316;p6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17" name="Google Shape;5317;p6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318" name="Google Shape;5318;p68"/>
          <p:cNvSpPr/>
          <p:nvPr/>
        </p:nvSpPr>
        <p:spPr>
          <a:xfrm>
            <a:off x="1748734" y="3758659"/>
            <a:ext cx="231303" cy="14908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19" name="Google Shape;5319;p68"/>
          <p:cNvSpPr/>
          <p:nvPr/>
        </p:nvSpPr>
        <p:spPr>
          <a:xfrm>
            <a:off x="2025906" y="3717562"/>
            <a:ext cx="240447" cy="231279"/>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320" name="Google Shape;5320;p68"/>
          <p:cNvGrpSpPr/>
          <p:nvPr/>
        </p:nvGrpSpPr>
        <p:grpSpPr>
          <a:xfrm>
            <a:off x="2317122" y="3731579"/>
            <a:ext cx="239908" cy="203211"/>
            <a:chOff x="2676100" y="1456375"/>
            <a:chExt cx="501100" cy="424450"/>
          </a:xfrm>
        </p:grpSpPr>
        <p:sp>
          <p:nvSpPr>
            <p:cNvPr id="5321" name="Google Shape;5321;p6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22" name="Google Shape;5322;p6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23" name="Google Shape;5323;p6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24" name="Google Shape;5324;p68"/>
          <p:cNvGrpSpPr/>
          <p:nvPr/>
        </p:nvGrpSpPr>
        <p:grpSpPr>
          <a:xfrm>
            <a:off x="2605104" y="3717534"/>
            <a:ext cx="231339" cy="231303"/>
            <a:chOff x="3270475" y="1427025"/>
            <a:chExt cx="483200" cy="483125"/>
          </a:xfrm>
        </p:grpSpPr>
        <p:sp>
          <p:nvSpPr>
            <p:cNvPr id="5325" name="Google Shape;5325;p6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26" name="Google Shape;5326;p6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27" name="Google Shape;5327;p6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28" name="Google Shape;5328;p68"/>
          <p:cNvGrpSpPr/>
          <p:nvPr/>
        </p:nvGrpSpPr>
        <p:grpSpPr>
          <a:xfrm>
            <a:off x="2884510" y="3717516"/>
            <a:ext cx="233589" cy="231339"/>
            <a:chOff x="3860250" y="1427025"/>
            <a:chExt cx="487900" cy="483200"/>
          </a:xfrm>
        </p:grpSpPr>
        <p:sp>
          <p:nvSpPr>
            <p:cNvPr id="5329" name="Google Shape;5329;p6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30" name="Google Shape;5330;p6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31" name="Google Shape;5331;p6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332" name="Google Shape;5332;p68"/>
          <p:cNvSpPr/>
          <p:nvPr/>
        </p:nvSpPr>
        <p:spPr>
          <a:xfrm>
            <a:off x="3169921" y="3717550"/>
            <a:ext cx="231351" cy="23130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33" name="Google Shape;5333;p68"/>
          <p:cNvSpPr/>
          <p:nvPr/>
        </p:nvSpPr>
        <p:spPr>
          <a:xfrm>
            <a:off x="3456202" y="3717544"/>
            <a:ext cx="233589" cy="231315"/>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334" name="Google Shape;5334;p68"/>
          <p:cNvGrpSpPr/>
          <p:nvPr/>
        </p:nvGrpSpPr>
        <p:grpSpPr>
          <a:xfrm>
            <a:off x="3738708" y="3717534"/>
            <a:ext cx="231339" cy="231303"/>
            <a:chOff x="5648375" y="1427025"/>
            <a:chExt cx="483200" cy="483125"/>
          </a:xfrm>
        </p:grpSpPr>
        <p:sp>
          <p:nvSpPr>
            <p:cNvPr id="5335" name="Google Shape;5335;p6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36" name="Google Shape;5336;p6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37" name="Google Shape;5337;p68"/>
          <p:cNvGrpSpPr/>
          <p:nvPr/>
        </p:nvGrpSpPr>
        <p:grpSpPr>
          <a:xfrm>
            <a:off x="4020544" y="3717522"/>
            <a:ext cx="234331" cy="231327"/>
            <a:chOff x="6238300" y="1426975"/>
            <a:chExt cx="489450" cy="483175"/>
          </a:xfrm>
        </p:grpSpPr>
        <p:sp>
          <p:nvSpPr>
            <p:cNvPr id="5338" name="Google Shape;5338;p6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39" name="Google Shape;5339;p6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0" name="Google Shape;5340;p6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341" name="Google Shape;5341;p68"/>
          <p:cNvSpPr/>
          <p:nvPr/>
        </p:nvSpPr>
        <p:spPr>
          <a:xfrm>
            <a:off x="1477990" y="4002951"/>
            <a:ext cx="204528" cy="230321"/>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342" name="Google Shape;5342;p68"/>
          <p:cNvGrpSpPr/>
          <p:nvPr/>
        </p:nvGrpSpPr>
        <p:grpSpPr>
          <a:xfrm>
            <a:off x="1748710" y="4002431"/>
            <a:ext cx="231303" cy="231315"/>
            <a:chOff x="1487200" y="2021475"/>
            <a:chExt cx="483125" cy="483150"/>
          </a:xfrm>
        </p:grpSpPr>
        <p:sp>
          <p:nvSpPr>
            <p:cNvPr id="5343" name="Google Shape;5343;p6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4" name="Google Shape;5344;p6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5" name="Google Shape;5345;p6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6" name="Google Shape;5346;p6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47" name="Google Shape;5347;p68"/>
          <p:cNvGrpSpPr/>
          <p:nvPr/>
        </p:nvGrpSpPr>
        <p:grpSpPr>
          <a:xfrm>
            <a:off x="2030444" y="4016441"/>
            <a:ext cx="231303" cy="203295"/>
            <a:chOff x="2081650" y="2050750"/>
            <a:chExt cx="483125" cy="424625"/>
          </a:xfrm>
        </p:grpSpPr>
        <p:sp>
          <p:nvSpPr>
            <p:cNvPr id="5348" name="Google Shape;5348;p6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49" name="Google Shape;5349;p6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50" name="Google Shape;5350;p6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51" name="Google Shape;5351;p6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52" name="Google Shape;5352;p6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53" name="Google Shape;5353;p6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54" name="Google Shape;5354;p68"/>
          <p:cNvGrpSpPr/>
          <p:nvPr/>
        </p:nvGrpSpPr>
        <p:grpSpPr>
          <a:xfrm>
            <a:off x="2321425" y="4032300"/>
            <a:ext cx="231303" cy="171577"/>
            <a:chOff x="2676100" y="2083800"/>
            <a:chExt cx="483125" cy="358375"/>
          </a:xfrm>
        </p:grpSpPr>
        <p:sp>
          <p:nvSpPr>
            <p:cNvPr id="5355" name="Google Shape;5355;p6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56" name="Google Shape;5356;p6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57" name="Google Shape;5357;p68"/>
          <p:cNvGrpSpPr/>
          <p:nvPr/>
        </p:nvGrpSpPr>
        <p:grpSpPr>
          <a:xfrm>
            <a:off x="2610760" y="4009211"/>
            <a:ext cx="220028" cy="217754"/>
            <a:chOff x="3282325" y="2035675"/>
            <a:chExt cx="459575" cy="454825"/>
          </a:xfrm>
        </p:grpSpPr>
        <p:sp>
          <p:nvSpPr>
            <p:cNvPr id="5358" name="Google Shape;5358;p6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59" name="Google Shape;5359;p6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0" name="Google Shape;5360;p6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1" name="Google Shape;5361;p6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362" name="Google Shape;5362;p68"/>
          <p:cNvSpPr/>
          <p:nvPr/>
        </p:nvSpPr>
        <p:spPr>
          <a:xfrm>
            <a:off x="2889027" y="4010444"/>
            <a:ext cx="224684" cy="215336"/>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3" name="Google Shape;5363;p68"/>
          <p:cNvSpPr/>
          <p:nvPr/>
        </p:nvSpPr>
        <p:spPr>
          <a:xfrm>
            <a:off x="3183513" y="4002455"/>
            <a:ext cx="204169" cy="231315"/>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364" name="Google Shape;5364;p68"/>
          <p:cNvGrpSpPr/>
          <p:nvPr/>
        </p:nvGrpSpPr>
        <p:grpSpPr>
          <a:xfrm>
            <a:off x="3457112" y="4002437"/>
            <a:ext cx="231602" cy="231303"/>
            <a:chOff x="5053900" y="2021500"/>
            <a:chExt cx="483750" cy="483125"/>
          </a:xfrm>
        </p:grpSpPr>
        <p:sp>
          <p:nvSpPr>
            <p:cNvPr id="5365" name="Google Shape;5365;p6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6" name="Google Shape;5366;p6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7" name="Google Shape;5367;p6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8" name="Google Shape;5368;p6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69" name="Google Shape;5369;p6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0" name="Google Shape;5370;p6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1" name="Google Shape;5371;p6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2" name="Google Shape;5372;p6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373" name="Google Shape;5373;p68"/>
          <p:cNvSpPr/>
          <p:nvPr/>
        </p:nvSpPr>
        <p:spPr>
          <a:xfrm>
            <a:off x="3779510" y="4002520"/>
            <a:ext cx="149925" cy="231183"/>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374" name="Google Shape;5374;p68"/>
          <p:cNvGrpSpPr/>
          <p:nvPr/>
        </p:nvGrpSpPr>
        <p:grpSpPr>
          <a:xfrm>
            <a:off x="4018151" y="4004591"/>
            <a:ext cx="239118" cy="226994"/>
            <a:chOff x="6222125" y="2025975"/>
            <a:chExt cx="499450" cy="474125"/>
          </a:xfrm>
        </p:grpSpPr>
        <p:sp>
          <p:nvSpPr>
            <p:cNvPr id="5375" name="Google Shape;5375;p6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6" name="Google Shape;5376;p6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77" name="Google Shape;5377;p6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78" name="Google Shape;5378;p68"/>
          <p:cNvGrpSpPr/>
          <p:nvPr/>
        </p:nvGrpSpPr>
        <p:grpSpPr>
          <a:xfrm>
            <a:off x="4329846" y="3199671"/>
            <a:ext cx="228131" cy="126441"/>
            <a:chOff x="896050" y="2725450"/>
            <a:chExt cx="476500" cy="264100"/>
          </a:xfrm>
        </p:grpSpPr>
        <p:sp>
          <p:nvSpPr>
            <p:cNvPr id="5379" name="Google Shape;5379;p6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0" name="Google Shape;5380;p6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1" name="Google Shape;5381;p6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82" name="Google Shape;5382;p68"/>
          <p:cNvGrpSpPr/>
          <p:nvPr/>
        </p:nvGrpSpPr>
        <p:grpSpPr>
          <a:xfrm>
            <a:off x="4622736" y="3147235"/>
            <a:ext cx="231303" cy="231315"/>
            <a:chOff x="1487200" y="2615925"/>
            <a:chExt cx="483125" cy="483150"/>
          </a:xfrm>
        </p:grpSpPr>
        <p:sp>
          <p:nvSpPr>
            <p:cNvPr id="5383" name="Google Shape;5383;p6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4" name="Google Shape;5384;p6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5" name="Google Shape;5385;p6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86" name="Google Shape;5386;p68"/>
          <p:cNvGrpSpPr/>
          <p:nvPr/>
        </p:nvGrpSpPr>
        <p:grpSpPr>
          <a:xfrm>
            <a:off x="4894685" y="3147235"/>
            <a:ext cx="240411" cy="231315"/>
            <a:chOff x="2077575" y="2615925"/>
            <a:chExt cx="502150" cy="483150"/>
          </a:xfrm>
        </p:grpSpPr>
        <p:sp>
          <p:nvSpPr>
            <p:cNvPr id="5387" name="Google Shape;5387;p6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8" name="Google Shape;5388;p6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89" name="Google Shape;5389;p6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90" name="Google Shape;5390;p6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91" name="Google Shape;5391;p68"/>
          <p:cNvGrpSpPr/>
          <p:nvPr/>
        </p:nvGrpSpPr>
        <p:grpSpPr>
          <a:xfrm>
            <a:off x="5182847" y="3158132"/>
            <a:ext cx="227473" cy="209519"/>
            <a:chOff x="2680100" y="2638725"/>
            <a:chExt cx="475125" cy="437625"/>
          </a:xfrm>
        </p:grpSpPr>
        <p:sp>
          <p:nvSpPr>
            <p:cNvPr id="5392" name="Google Shape;5392;p6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93" name="Google Shape;5393;p6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94" name="Google Shape;5394;p6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95" name="Google Shape;5395;p6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396" name="Google Shape;5396;p68"/>
          <p:cNvGrpSpPr/>
          <p:nvPr/>
        </p:nvGrpSpPr>
        <p:grpSpPr>
          <a:xfrm>
            <a:off x="5499465" y="3147235"/>
            <a:ext cx="162636" cy="231315"/>
            <a:chOff x="3342275" y="2615925"/>
            <a:chExt cx="339700" cy="483150"/>
          </a:xfrm>
        </p:grpSpPr>
        <p:sp>
          <p:nvSpPr>
            <p:cNvPr id="5397" name="Google Shape;5397;p6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398" name="Google Shape;5398;p6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399" name="Google Shape;5399;p68"/>
          <p:cNvSpPr/>
          <p:nvPr/>
        </p:nvSpPr>
        <p:spPr>
          <a:xfrm>
            <a:off x="5767230" y="3147265"/>
            <a:ext cx="189746" cy="231315"/>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0" name="Google Shape;5400;p68"/>
          <p:cNvSpPr/>
          <p:nvPr/>
        </p:nvSpPr>
        <p:spPr>
          <a:xfrm>
            <a:off x="6034533" y="3154495"/>
            <a:ext cx="231315" cy="216856"/>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1" name="Google Shape;5401;p68"/>
          <p:cNvSpPr/>
          <p:nvPr/>
        </p:nvSpPr>
        <p:spPr>
          <a:xfrm>
            <a:off x="6323477" y="3154495"/>
            <a:ext cx="231315" cy="216856"/>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02" name="Google Shape;5402;p68"/>
          <p:cNvGrpSpPr/>
          <p:nvPr/>
        </p:nvGrpSpPr>
        <p:grpSpPr>
          <a:xfrm>
            <a:off x="6604338" y="3147546"/>
            <a:ext cx="230836" cy="230692"/>
            <a:chOff x="5648900" y="2616600"/>
            <a:chExt cx="482150" cy="481850"/>
          </a:xfrm>
        </p:grpSpPr>
        <p:sp>
          <p:nvSpPr>
            <p:cNvPr id="5403" name="Google Shape;5403;p6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4" name="Google Shape;5404;p6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05" name="Google Shape;5405;p68"/>
          <p:cNvGrpSpPr/>
          <p:nvPr/>
        </p:nvGrpSpPr>
        <p:grpSpPr>
          <a:xfrm>
            <a:off x="6889543" y="3147217"/>
            <a:ext cx="231303" cy="231351"/>
            <a:chOff x="6242825" y="2615925"/>
            <a:chExt cx="483125" cy="483225"/>
          </a:xfrm>
        </p:grpSpPr>
        <p:sp>
          <p:nvSpPr>
            <p:cNvPr id="5406" name="Google Shape;5406;p6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7" name="Google Shape;5407;p6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8" name="Google Shape;5408;p6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09" name="Google Shape;5409;p6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10" name="Google Shape;5410;p6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11" name="Google Shape;5411;p68"/>
          <p:cNvSpPr/>
          <p:nvPr/>
        </p:nvSpPr>
        <p:spPr>
          <a:xfrm>
            <a:off x="4326300" y="3439056"/>
            <a:ext cx="235252" cy="218388"/>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12" name="Google Shape;5412;p68"/>
          <p:cNvGrpSpPr/>
          <p:nvPr/>
        </p:nvGrpSpPr>
        <p:grpSpPr>
          <a:xfrm>
            <a:off x="4622083" y="3432555"/>
            <a:ext cx="232607" cy="231315"/>
            <a:chOff x="1487200" y="3210375"/>
            <a:chExt cx="485850" cy="483150"/>
          </a:xfrm>
        </p:grpSpPr>
        <p:sp>
          <p:nvSpPr>
            <p:cNvPr id="5413" name="Google Shape;5413;p6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14" name="Google Shape;5414;p6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15" name="Google Shape;5415;p6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16" name="Google Shape;5416;p68"/>
          <p:cNvSpPr/>
          <p:nvPr/>
        </p:nvSpPr>
        <p:spPr>
          <a:xfrm>
            <a:off x="4899274" y="3455113"/>
            <a:ext cx="231303" cy="186275"/>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17" name="Google Shape;5417;p68"/>
          <p:cNvSpPr/>
          <p:nvPr/>
        </p:nvSpPr>
        <p:spPr>
          <a:xfrm>
            <a:off x="5180958" y="3478603"/>
            <a:ext cx="231339" cy="139296"/>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18" name="Google Shape;5418;p68"/>
          <p:cNvGrpSpPr/>
          <p:nvPr/>
        </p:nvGrpSpPr>
        <p:grpSpPr>
          <a:xfrm>
            <a:off x="5464803" y="3432549"/>
            <a:ext cx="231961" cy="231327"/>
            <a:chOff x="3269875" y="3210400"/>
            <a:chExt cx="484500" cy="483175"/>
          </a:xfrm>
        </p:grpSpPr>
        <p:sp>
          <p:nvSpPr>
            <p:cNvPr id="5419" name="Google Shape;5419;p6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20" name="Google Shape;5420;p6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21" name="Google Shape;5421;p68"/>
          <p:cNvGrpSpPr/>
          <p:nvPr/>
        </p:nvGrpSpPr>
        <p:grpSpPr>
          <a:xfrm>
            <a:off x="5804168" y="3432304"/>
            <a:ext cx="115741" cy="231817"/>
            <a:chOff x="3985700" y="3210375"/>
            <a:chExt cx="241750" cy="484200"/>
          </a:xfrm>
        </p:grpSpPr>
        <p:sp>
          <p:nvSpPr>
            <p:cNvPr id="5422" name="Google Shape;5422;p6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23" name="Google Shape;5423;p6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24" name="Google Shape;5424;p68"/>
          <p:cNvGrpSpPr/>
          <p:nvPr/>
        </p:nvGrpSpPr>
        <p:grpSpPr>
          <a:xfrm>
            <a:off x="6034860" y="3432992"/>
            <a:ext cx="230513" cy="230441"/>
            <a:chOff x="4460225" y="3211300"/>
            <a:chExt cx="481475" cy="481325"/>
          </a:xfrm>
        </p:grpSpPr>
        <p:sp>
          <p:nvSpPr>
            <p:cNvPr id="5425" name="Google Shape;5425;p6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26" name="Google Shape;5426;p6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27" name="Google Shape;5427;p68"/>
          <p:cNvSpPr/>
          <p:nvPr/>
        </p:nvSpPr>
        <p:spPr>
          <a:xfrm>
            <a:off x="6323477" y="3446071"/>
            <a:ext cx="231315" cy="204360"/>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28" name="Google Shape;5428;p68"/>
          <p:cNvGrpSpPr/>
          <p:nvPr/>
        </p:nvGrpSpPr>
        <p:grpSpPr>
          <a:xfrm>
            <a:off x="6603470" y="3452795"/>
            <a:ext cx="232571" cy="190835"/>
            <a:chOff x="5647000" y="3252650"/>
            <a:chExt cx="485775" cy="398600"/>
          </a:xfrm>
        </p:grpSpPr>
        <p:sp>
          <p:nvSpPr>
            <p:cNvPr id="5429" name="Google Shape;5429;p6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0" name="Google Shape;5430;p6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1" name="Google Shape;5431;p6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2" name="Google Shape;5432;p6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3" name="Google Shape;5433;p6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34" name="Google Shape;5434;p68"/>
          <p:cNvGrpSpPr/>
          <p:nvPr/>
        </p:nvGrpSpPr>
        <p:grpSpPr>
          <a:xfrm>
            <a:off x="6889220" y="3452867"/>
            <a:ext cx="231949" cy="190692"/>
            <a:chOff x="6242450" y="3252800"/>
            <a:chExt cx="484475" cy="398300"/>
          </a:xfrm>
        </p:grpSpPr>
        <p:sp>
          <p:nvSpPr>
            <p:cNvPr id="5435" name="Google Shape;5435;p6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6" name="Google Shape;5436;p6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37" name="Google Shape;5437;p6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38" name="Google Shape;5438;p68"/>
          <p:cNvGrpSpPr/>
          <p:nvPr/>
        </p:nvGrpSpPr>
        <p:grpSpPr>
          <a:xfrm>
            <a:off x="4342264" y="3717506"/>
            <a:ext cx="203295" cy="231303"/>
            <a:chOff x="922025" y="3804850"/>
            <a:chExt cx="424625" cy="483125"/>
          </a:xfrm>
        </p:grpSpPr>
        <p:sp>
          <p:nvSpPr>
            <p:cNvPr id="5439" name="Google Shape;5439;p6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0" name="Google Shape;5440;p6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41" name="Google Shape;5441;p68"/>
          <p:cNvSpPr/>
          <p:nvPr/>
        </p:nvSpPr>
        <p:spPr>
          <a:xfrm>
            <a:off x="4619995" y="3717126"/>
            <a:ext cx="236832" cy="232152"/>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42" name="Google Shape;5442;p68"/>
          <p:cNvGrpSpPr/>
          <p:nvPr/>
        </p:nvGrpSpPr>
        <p:grpSpPr>
          <a:xfrm>
            <a:off x="4908491" y="3717506"/>
            <a:ext cx="212798" cy="231303"/>
            <a:chOff x="2100300" y="3804850"/>
            <a:chExt cx="444475" cy="483125"/>
          </a:xfrm>
        </p:grpSpPr>
        <p:sp>
          <p:nvSpPr>
            <p:cNvPr id="5443" name="Google Shape;5443;p6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4" name="Google Shape;5444;p6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5" name="Google Shape;5445;p68"/>
          <p:cNvGrpSpPr/>
          <p:nvPr/>
        </p:nvGrpSpPr>
        <p:grpSpPr>
          <a:xfrm>
            <a:off x="5196539" y="3717506"/>
            <a:ext cx="200087" cy="231303"/>
            <a:chOff x="2708700" y="3804850"/>
            <a:chExt cx="417925" cy="483125"/>
          </a:xfrm>
        </p:grpSpPr>
        <p:sp>
          <p:nvSpPr>
            <p:cNvPr id="5446" name="Google Shape;5446;p6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7" name="Google Shape;5447;p6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8" name="Google Shape;5448;p6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9" name="Google Shape;5449;p6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50" name="Google Shape;5450;p68"/>
          <p:cNvSpPr/>
          <p:nvPr/>
        </p:nvSpPr>
        <p:spPr>
          <a:xfrm>
            <a:off x="5465186" y="3745122"/>
            <a:ext cx="231303" cy="176161"/>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1" name="Google Shape;5451;p68"/>
          <p:cNvSpPr/>
          <p:nvPr/>
        </p:nvSpPr>
        <p:spPr>
          <a:xfrm>
            <a:off x="5755392" y="3717544"/>
            <a:ext cx="213421" cy="231315"/>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52" name="Google Shape;5452;p68"/>
          <p:cNvGrpSpPr/>
          <p:nvPr/>
        </p:nvGrpSpPr>
        <p:grpSpPr>
          <a:xfrm>
            <a:off x="6037571" y="3718374"/>
            <a:ext cx="225091" cy="229567"/>
            <a:chOff x="4467450" y="3808475"/>
            <a:chExt cx="470150" cy="479500"/>
          </a:xfrm>
        </p:grpSpPr>
        <p:sp>
          <p:nvSpPr>
            <p:cNvPr id="5453" name="Google Shape;5453;p6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4" name="Google Shape;5454;p6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5" name="Google Shape;5455;p6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6" name="Google Shape;5456;p6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7" name="Google Shape;5457;p68"/>
          <p:cNvGrpSpPr/>
          <p:nvPr/>
        </p:nvGrpSpPr>
        <p:grpSpPr>
          <a:xfrm>
            <a:off x="6323393" y="3717506"/>
            <a:ext cx="231315" cy="231303"/>
            <a:chOff x="5053900" y="3804850"/>
            <a:chExt cx="483150" cy="483125"/>
          </a:xfrm>
        </p:grpSpPr>
        <p:sp>
          <p:nvSpPr>
            <p:cNvPr id="5458" name="Google Shape;5458;p6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9" name="Google Shape;5459;p6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0" name="Google Shape;5460;p6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1" name="Google Shape;5461;p6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62" name="Google Shape;5462;p68"/>
          <p:cNvGrpSpPr/>
          <p:nvPr/>
        </p:nvGrpSpPr>
        <p:grpSpPr>
          <a:xfrm>
            <a:off x="6604104" y="3717506"/>
            <a:ext cx="231303" cy="231303"/>
            <a:chOff x="5648375" y="3804850"/>
            <a:chExt cx="483125" cy="483125"/>
          </a:xfrm>
        </p:grpSpPr>
        <p:sp>
          <p:nvSpPr>
            <p:cNvPr id="5463" name="Google Shape;5463;p6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4" name="Google Shape;5464;p6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5" name="Google Shape;5465;p6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6" name="Google Shape;5466;p6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67" name="Google Shape;5467;p68"/>
          <p:cNvGrpSpPr/>
          <p:nvPr/>
        </p:nvGrpSpPr>
        <p:grpSpPr>
          <a:xfrm>
            <a:off x="6905420" y="3721121"/>
            <a:ext cx="199549" cy="224073"/>
            <a:chOff x="6276025" y="3812400"/>
            <a:chExt cx="416800" cy="468025"/>
          </a:xfrm>
        </p:grpSpPr>
        <p:sp>
          <p:nvSpPr>
            <p:cNvPr id="5468" name="Google Shape;5468;p6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9" name="Google Shape;5469;p6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0" name="Google Shape;5470;p6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1" name="Google Shape;5471;p6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2" name="Google Shape;5472;p68"/>
          <p:cNvGrpSpPr/>
          <p:nvPr/>
        </p:nvGrpSpPr>
        <p:grpSpPr>
          <a:xfrm>
            <a:off x="4327428" y="4002403"/>
            <a:ext cx="232966" cy="231315"/>
            <a:chOff x="890400" y="4399350"/>
            <a:chExt cx="486600" cy="483150"/>
          </a:xfrm>
        </p:grpSpPr>
        <p:sp>
          <p:nvSpPr>
            <p:cNvPr id="5473" name="Google Shape;5473;p6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4" name="Google Shape;5474;p6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5" name="Google Shape;5475;p6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6" name="Google Shape;5476;p68"/>
          <p:cNvGrpSpPr/>
          <p:nvPr/>
        </p:nvGrpSpPr>
        <p:grpSpPr>
          <a:xfrm>
            <a:off x="4622736" y="4012792"/>
            <a:ext cx="231303" cy="210536"/>
            <a:chOff x="1487200" y="4421025"/>
            <a:chExt cx="483125" cy="439750"/>
          </a:xfrm>
        </p:grpSpPr>
        <p:sp>
          <p:nvSpPr>
            <p:cNvPr id="5477" name="Google Shape;5477;p6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8" name="Google Shape;5478;p6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9" name="Google Shape;5479;p6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0" name="Google Shape;5480;p6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1" name="Google Shape;5481;p68"/>
          <p:cNvGrpSpPr/>
          <p:nvPr/>
        </p:nvGrpSpPr>
        <p:grpSpPr>
          <a:xfrm>
            <a:off x="4897629" y="4002415"/>
            <a:ext cx="234522" cy="231291"/>
            <a:chOff x="2079300" y="4399325"/>
            <a:chExt cx="489850" cy="483100"/>
          </a:xfrm>
        </p:grpSpPr>
        <p:sp>
          <p:nvSpPr>
            <p:cNvPr id="5482" name="Google Shape;5482;p6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3" name="Google Shape;5483;p6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84" name="Google Shape;5484;p68"/>
          <p:cNvSpPr/>
          <p:nvPr/>
        </p:nvSpPr>
        <p:spPr>
          <a:xfrm>
            <a:off x="5194956" y="4002473"/>
            <a:ext cx="203343" cy="231279"/>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85" name="Google Shape;5485;p68"/>
          <p:cNvGrpSpPr/>
          <p:nvPr/>
        </p:nvGrpSpPr>
        <p:grpSpPr>
          <a:xfrm>
            <a:off x="5486868" y="4002415"/>
            <a:ext cx="187831" cy="231291"/>
            <a:chOff x="3316000" y="4399325"/>
            <a:chExt cx="392325" cy="483100"/>
          </a:xfrm>
        </p:grpSpPr>
        <p:sp>
          <p:nvSpPr>
            <p:cNvPr id="5486" name="Google Shape;5486;p6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7" name="Google Shape;5487;p6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8" name="Google Shape;5488;p68"/>
          <p:cNvGrpSpPr/>
          <p:nvPr/>
        </p:nvGrpSpPr>
        <p:grpSpPr>
          <a:xfrm>
            <a:off x="5775676" y="4002403"/>
            <a:ext cx="172726" cy="231315"/>
            <a:chOff x="3926225" y="4399275"/>
            <a:chExt cx="360775" cy="483150"/>
          </a:xfrm>
        </p:grpSpPr>
        <p:sp>
          <p:nvSpPr>
            <p:cNvPr id="5489" name="Google Shape;5489;p6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0" name="Google Shape;5490;p6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91" name="Google Shape;5491;p68"/>
          <p:cNvSpPr/>
          <p:nvPr/>
        </p:nvSpPr>
        <p:spPr>
          <a:xfrm>
            <a:off x="6089204" y="4002479"/>
            <a:ext cx="121977" cy="231267"/>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92" name="Google Shape;5492;p68"/>
          <p:cNvGrpSpPr/>
          <p:nvPr/>
        </p:nvGrpSpPr>
        <p:grpSpPr>
          <a:xfrm>
            <a:off x="6323429" y="4002445"/>
            <a:ext cx="231243" cy="231231"/>
            <a:chOff x="5053975" y="4399375"/>
            <a:chExt cx="483000" cy="482975"/>
          </a:xfrm>
        </p:grpSpPr>
        <p:sp>
          <p:nvSpPr>
            <p:cNvPr id="5493" name="Google Shape;5493;p6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4" name="Google Shape;5494;p6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5" name="Google Shape;5495;p6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6" name="Google Shape;5496;p68"/>
          <p:cNvGrpSpPr/>
          <p:nvPr/>
        </p:nvGrpSpPr>
        <p:grpSpPr>
          <a:xfrm>
            <a:off x="6604104" y="4002409"/>
            <a:ext cx="231303" cy="231303"/>
            <a:chOff x="5648375" y="4399300"/>
            <a:chExt cx="483125" cy="483125"/>
          </a:xfrm>
        </p:grpSpPr>
        <p:sp>
          <p:nvSpPr>
            <p:cNvPr id="5497" name="Google Shape;5497;p6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8" name="Google Shape;5498;p6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9" name="Google Shape;5499;p68"/>
          <p:cNvGrpSpPr/>
          <p:nvPr/>
        </p:nvGrpSpPr>
        <p:grpSpPr>
          <a:xfrm>
            <a:off x="6887987" y="4010536"/>
            <a:ext cx="234415" cy="215049"/>
            <a:chOff x="6239575" y="4416275"/>
            <a:chExt cx="489625" cy="449175"/>
          </a:xfrm>
        </p:grpSpPr>
        <p:sp>
          <p:nvSpPr>
            <p:cNvPr id="5500" name="Google Shape;5500;p6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1" name="Google Shape;5501;p6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2" name="Google Shape;5502;p6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03" name="Google Shape;5503;p68"/>
          <p:cNvGrpSpPr/>
          <p:nvPr/>
        </p:nvGrpSpPr>
        <p:grpSpPr>
          <a:xfrm>
            <a:off x="7160751" y="3147213"/>
            <a:ext cx="231303" cy="231303"/>
            <a:chOff x="892750" y="4993750"/>
            <a:chExt cx="483125" cy="483125"/>
          </a:xfrm>
        </p:grpSpPr>
        <p:sp>
          <p:nvSpPr>
            <p:cNvPr id="5504" name="Google Shape;5504;p6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5" name="Google Shape;5505;p6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6" name="Google Shape;5506;p6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07" name="Google Shape;5507;p68"/>
          <p:cNvGrpSpPr/>
          <p:nvPr/>
        </p:nvGrpSpPr>
        <p:grpSpPr>
          <a:xfrm>
            <a:off x="7160741" y="3432540"/>
            <a:ext cx="231303" cy="231303"/>
            <a:chOff x="1487200" y="4993750"/>
            <a:chExt cx="483125" cy="483125"/>
          </a:xfrm>
        </p:grpSpPr>
        <p:sp>
          <p:nvSpPr>
            <p:cNvPr id="5508" name="Google Shape;5508;p6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9" name="Google Shape;5509;p6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0" name="Google Shape;5510;p68"/>
          <p:cNvGrpSpPr/>
          <p:nvPr/>
        </p:nvGrpSpPr>
        <p:grpSpPr>
          <a:xfrm>
            <a:off x="7160731" y="3717492"/>
            <a:ext cx="231303" cy="231303"/>
            <a:chOff x="2081650" y="4993750"/>
            <a:chExt cx="483125" cy="483125"/>
          </a:xfrm>
        </p:grpSpPr>
        <p:sp>
          <p:nvSpPr>
            <p:cNvPr id="5511" name="Google Shape;5511;p6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2" name="Google Shape;5512;p6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3" name="Google Shape;5513;p68"/>
          <p:cNvGrpSpPr/>
          <p:nvPr/>
        </p:nvGrpSpPr>
        <p:grpSpPr>
          <a:xfrm>
            <a:off x="7449214" y="3147213"/>
            <a:ext cx="231303" cy="231303"/>
            <a:chOff x="2676100" y="4993750"/>
            <a:chExt cx="483125" cy="483125"/>
          </a:xfrm>
        </p:grpSpPr>
        <p:sp>
          <p:nvSpPr>
            <p:cNvPr id="5514" name="Google Shape;5514;p6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5" name="Google Shape;5515;p6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6" name="Google Shape;5516;p6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7" name="Google Shape;5517;p68"/>
          <p:cNvGrpSpPr/>
          <p:nvPr/>
        </p:nvGrpSpPr>
        <p:grpSpPr>
          <a:xfrm>
            <a:off x="7160711" y="4002402"/>
            <a:ext cx="231303" cy="231303"/>
            <a:chOff x="3270550" y="4993750"/>
            <a:chExt cx="483125" cy="483125"/>
          </a:xfrm>
        </p:grpSpPr>
        <p:sp>
          <p:nvSpPr>
            <p:cNvPr id="5518" name="Google Shape;5518;p6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9" name="Google Shape;5519;p6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0" name="Google Shape;5520;p6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521" name="Google Shape;5521;p68"/>
          <p:cNvSpPr/>
          <p:nvPr/>
        </p:nvSpPr>
        <p:spPr>
          <a:xfrm>
            <a:off x="7449253" y="3432563"/>
            <a:ext cx="231315" cy="231374"/>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522" name="Google Shape;5522;p68"/>
          <p:cNvGrpSpPr/>
          <p:nvPr/>
        </p:nvGrpSpPr>
        <p:grpSpPr>
          <a:xfrm>
            <a:off x="7449179" y="3717456"/>
            <a:ext cx="231315" cy="231374"/>
            <a:chOff x="4459450" y="4993700"/>
            <a:chExt cx="483150" cy="483275"/>
          </a:xfrm>
        </p:grpSpPr>
        <p:sp>
          <p:nvSpPr>
            <p:cNvPr id="5523" name="Google Shape;5523;p6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4" name="Google Shape;5524;p6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25" name="Google Shape;5525;p68"/>
          <p:cNvGrpSpPr/>
          <p:nvPr/>
        </p:nvGrpSpPr>
        <p:grpSpPr>
          <a:xfrm>
            <a:off x="7449169" y="4002366"/>
            <a:ext cx="231315" cy="231374"/>
            <a:chOff x="5053900" y="4993700"/>
            <a:chExt cx="483150" cy="483275"/>
          </a:xfrm>
        </p:grpSpPr>
        <p:sp>
          <p:nvSpPr>
            <p:cNvPr id="5526" name="Google Shape;5526;p6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7" name="Google Shape;5527;p6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31"/>
        <p:cNvGrpSpPr/>
        <p:nvPr/>
      </p:nvGrpSpPr>
      <p:grpSpPr>
        <a:xfrm>
          <a:off x="0" y="0"/>
          <a:ext cx="0" cy="0"/>
          <a:chOff x="0" y="0"/>
          <a:chExt cx="0" cy="0"/>
        </a:xfrm>
      </p:grpSpPr>
      <p:sp>
        <p:nvSpPr>
          <p:cNvPr id="5532" name="Google Shape;5532;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Business </a:t>
            </a:r>
            <a:r>
              <a:rPr lang="es-ES"/>
              <a:t>I</a:t>
            </a:r>
            <a:r>
              <a:rPr lang="es-ES">
                <a:solidFill>
                  <a:srgbClr val="FFFFFF"/>
                </a:solidFill>
                <a:latin typeface="Proxima Nova Semibold"/>
                <a:ea typeface="Proxima Nova Semibold"/>
                <a:cs typeface="Proxima Nova Semibold"/>
                <a:sym typeface="Proxima Nova Semibold"/>
              </a:rPr>
              <a:t>cons</a:t>
            </a:r>
            <a:endParaRPr>
              <a:solidFill>
                <a:srgbClr val="FFFFFF"/>
              </a:solidFill>
              <a:latin typeface="Proxima Nova Semibold"/>
              <a:ea typeface="Proxima Nova Semibold"/>
              <a:cs typeface="Proxima Nova Semibold"/>
              <a:sym typeface="Proxima Nova Semibold"/>
            </a:endParaRPr>
          </a:p>
        </p:txBody>
      </p:sp>
      <p:grpSp>
        <p:nvGrpSpPr>
          <p:cNvPr id="5533" name="Google Shape;5533;p69"/>
          <p:cNvGrpSpPr/>
          <p:nvPr/>
        </p:nvGrpSpPr>
        <p:grpSpPr>
          <a:xfrm>
            <a:off x="1012848" y="1674363"/>
            <a:ext cx="348568" cy="348541"/>
            <a:chOff x="-65131525" y="1914325"/>
            <a:chExt cx="316650" cy="316625"/>
          </a:xfrm>
        </p:grpSpPr>
        <p:sp>
          <p:nvSpPr>
            <p:cNvPr id="5534" name="Google Shape;5534;p69"/>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69"/>
          <p:cNvGrpSpPr/>
          <p:nvPr/>
        </p:nvGrpSpPr>
        <p:grpSpPr>
          <a:xfrm>
            <a:off x="1012848" y="2079072"/>
            <a:ext cx="348568" cy="348568"/>
            <a:chOff x="-65131525" y="2281350"/>
            <a:chExt cx="316650" cy="316650"/>
          </a:xfrm>
        </p:grpSpPr>
        <p:sp>
          <p:nvSpPr>
            <p:cNvPr id="5537" name="Google Shape;5537;p69"/>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69"/>
          <p:cNvGrpSpPr/>
          <p:nvPr/>
        </p:nvGrpSpPr>
        <p:grpSpPr>
          <a:xfrm>
            <a:off x="1015889" y="2481800"/>
            <a:ext cx="342486" cy="349421"/>
            <a:chOff x="-65129950" y="2646800"/>
            <a:chExt cx="311125" cy="317425"/>
          </a:xfrm>
        </p:grpSpPr>
        <p:sp>
          <p:nvSpPr>
            <p:cNvPr id="5540" name="Google Shape;5540;p69"/>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69"/>
          <p:cNvGrpSpPr/>
          <p:nvPr/>
        </p:nvGrpSpPr>
        <p:grpSpPr>
          <a:xfrm>
            <a:off x="3112739" y="1673042"/>
            <a:ext cx="351155" cy="351183"/>
            <a:chOff x="-63252250" y="1930850"/>
            <a:chExt cx="319000" cy="319025"/>
          </a:xfrm>
        </p:grpSpPr>
        <p:sp>
          <p:nvSpPr>
            <p:cNvPr id="5543" name="Google Shape;5543;p69"/>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5" name="Google Shape;5545;p69"/>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6" name="Google Shape;5546;p69"/>
          <p:cNvGrpSpPr/>
          <p:nvPr/>
        </p:nvGrpSpPr>
        <p:grpSpPr>
          <a:xfrm>
            <a:off x="3113606" y="2481359"/>
            <a:ext cx="349421" cy="350302"/>
            <a:chOff x="-63250675" y="2664125"/>
            <a:chExt cx="317425" cy="318225"/>
          </a:xfrm>
        </p:grpSpPr>
        <p:sp>
          <p:nvSpPr>
            <p:cNvPr id="5547" name="Google Shape;5547;p69"/>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69"/>
          <p:cNvGrpSpPr/>
          <p:nvPr/>
        </p:nvGrpSpPr>
        <p:grpSpPr>
          <a:xfrm>
            <a:off x="5236493" y="1676729"/>
            <a:ext cx="345954" cy="343807"/>
            <a:chOff x="-61354075" y="1940500"/>
            <a:chExt cx="314275" cy="312325"/>
          </a:xfrm>
        </p:grpSpPr>
        <p:sp>
          <p:nvSpPr>
            <p:cNvPr id="5550" name="Google Shape;5550;p69"/>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69"/>
          <p:cNvGrpSpPr/>
          <p:nvPr/>
        </p:nvGrpSpPr>
        <p:grpSpPr>
          <a:xfrm>
            <a:off x="5235185" y="2093382"/>
            <a:ext cx="348568" cy="319948"/>
            <a:chOff x="-61354875" y="2322300"/>
            <a:chExt cx="316650" cy="290650"/>
          </a:xfrm>
        </p:grpSpPr>
        <p:sp>
          <p:nvSpPr>
            <p:cNvPr id="5555" name="Google Shape;5555;p69"/>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69"/>
          <p:cNvGrpSpPr/>
          <p:nvPr/>
        </p:nvGrpSpPr>
        <p:grpSpPr>
          <a:xfrm>
            <a:off x="5235185" y="2482226"/>
            <a:ext cx="348568" cy="348568"/>
            <a:chOff x="-61354875" y="2671225"/>
            <a:chExt cx="316650" cy="316650"/>
          </a:xfrm>
        </p:grpSpPr>
        <p:sp>
          <p:nvSpPr>
            <p:cNvPr id="5559" name="Google Shape;5559;p69"/>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69"/>
          <p:cNvGrpSpPr/>
          <p:nvPr/>
        </p:nvGrpSpPr>
        <p:grpSpPr>
          <a:xfrm>
            <a:off x="7343521" y="1672781"/>
            <a:ext cx="351155" cy="351706"/>
            <a:chOff x="-59502375" y="1904375"/>
            <a:chExt cx="319000" cy="319500"/>
          </a:xfrm>
        </p:grpSpPr>
        <p:sp>
          <p:nvSpPr>
            <p:cNvPr id="5565" name="Google Shape;5565;p69"/>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69"/>
          <p:cNvGrpSpPr/>
          <p:nvPr/>
        </p:nvGrpSpPr>
        <p:grpSpPr>
          <a:xfrm>
            <a:off x="1435629" y="1675588"/>
            <a:ext cx="351155" cy="346092"/>
            <a:chOff x="-64774725" y="1916550"/>
            <a:chExt cx="319000" cy="314400"/>
          </a:xfrm>
        </p:grpSpPr>
        <p:sp>
          <p:nvSpPr>
            <p:cNvPr id="5569" name="Google Shape;5569;p69"/>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69"/>
          <p:cNvGrpSpPr/>
          <p:nvPr/>
        </p:nvGrpSpPr>
        <p:grpSpPr>
          <a:xfrm>
            <a:off x="1436923" y="2077338"/>
            <a:ext cx="348568" cy="352036"/>
            <a:chOff x="-64764500" y="2280550"/>
            <a:chExt cx="316650" cy="319800"/>
          </a:xfrm>
        </p:grpSpPr>
        <p:sp>
          <p:nvSpPr>
            <p:cNvPr id="5572" name="Google Shape;5572;p69"/>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74" name="Google Shape;5574;p69"/>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5" name="Google Shape;5575;p69"/>
          <p:cNvGrpSpPr/>
          <p:nvPr/>
        </p:nvGrpSpPr>
        <p:grpSpPr>
          <a:xfrm>
            <a:off x="3542063" y="1710757"/>
            <a:ext cx="347688" cy="275750"/>
            <a:chOff x="-62882850" y="1999375"/>
            <a:chExt cx="315850" cy="250500"/>
          </a:xfrm>
        </p:grpSpPr>
        <p:sp>
          <p:nvSpPr>
            <p:cNvPr id="5576" name="Google Shape;5576;p69"/>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8" name="Google Shape;5578;p69"/>
          <p:cNvGrpSpPr/>
          <p:nvPr/>
        </p:nvGrpSpPr>
        <p:grpSpPr>
          <a:xfrm>
            <a:off x="3533821" y="2078631"/>
            <a:ext cx="364172" cy="349449"/>
            <a:chOff x="-62890750" y="2296300"/>
            <a:chExt cx="330825" cy="317450"/>
          </a:xfrm>
        </p:grpSpPr>
        <p:sp>
          <p:nvSpPr>
            <p:cNvPr id="5579" name="Google Shape;5579;p69"/>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69"/>
          <p:cNvGrpSpPr/>
          <p:nvPr/>
        </p:nvGrpSpPr>
        <p:grpSpPr>
          <a:xfrm>
            <a:off x="3542063" y="2481799"/>
            <a:ext cx="347688" cy="349421"/>
            <a:chOff x="-62882850" y="2664925"/>
            <a:chExt cx="315850" cy="317425"/>
          </a:xfrm>
        </p:grpSpPr>
        <p:sp>
          <p:nvSpPr>
            <p:cNvPr id="5583" name="Google Shape;5583;p69"/>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5" name="Google Shape;5585;p69"/>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6" name="Google Shape;5586;p69"/>
          <p:cNvGrpSpPr/>
          <p:nvPr/>
        </p:nvGrpSpPr>
        <p:grpSpPr>
          <a:xfrm>
            <a:off x="5659701" y="2082099"/>
            <a:ext cx="348568" cy="342514"/>
            <a:chOff x="-60988625" y="2310475"/>
            <a:chExt cx="316650" cy="311150"/>
          </a:xfrm>
        </p:grpSpPr>
        <p:sp>
          <p:nvSpPr>
            <p:cNvPr id="5587" name="Google Shape;5587;p69"/>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69"/>
          <p:cNvGrpSpPr/>
          <p:nvPr/>
        </p:nvGrpSpPr>
        <p:grpSpPr>
          <a:xfrm>
            <a:off x="5660141" y="2481029"/>
            <a:ext cx="347688" cy="350963"/>
            <a:chOff x="-60987050" y="2671400"/>
            <a:chExt cx="315850" cy="318825"/>
          </a:xfrm>
        </p:grpSpPr>
        <p:sp>
          <p:nvSpPr>
            <p:cNvPr id="5594" name="Google Shape;5594;p69"/>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69"/>
          <p:cNvGrpSpPr/>
          <p:nvPr/>
        </p:nvGrpSpPr>
        <p:grpSpPr>
          <a:xfrm>
            <a:off x="7343520" y="2082980"/>
            <a:ext cx="351155" cy="340753"/>
            <a:chOff x="-59481900" y="2290800"/>
            <a:chExt cx="319000" cy="309550"/>
          </a:xfrm>
        </p:grpSpPr>
        <p:sp>
          <p:nvSpPr>
            <p:cNvPr id="5597" name="Google Shape;5597;p69"/>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69"/>
          <p:cNvGrpSpPr/>
          <p:nvPr/>
        </p:nvGrpSpPr>
        <p:grpSpPr>
          <a:xfrm>
            <a:off x="1857395" y="1674005"/>
            <a:ext cx="351155" cy="349256"/>
            <a:chOff x="-64401400" y="1914475"/>
            <a:chExt cx="319000" cy="317275"/>
          </a:xfrm>
        </p:grpSpPr>
        <p:sp>
          <p:nvSpPr>
            <p:cNvPr id="5604" name="Google Shape;5604;p69"/>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69"/>
          <p:cNvGrpSpPr/>
          <p:nvPr/>
        </p:nvGrpSpPr>
        <p:grpSpPr>
          <a:xfrm>
            <a:off x="1918957" y="2079430"/>
            <a:ext cx="228031" cy="347853"/>
            <a:chOff x="-64343900" y="2282125"/>
            <a:chExt cx="207150" cy="316000"/>
          </a:xfrm>
        </p:grpSpPr>
        <p:sp>
          <p:nvSpPr>
            <p:cNvPr id="5608" name="Google Shape;5608;p69"/>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0" name="Google Shape;5610;p69"/>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1" name="Google Shape;5611;p69"/>
          <p:cNvGrpSpPr/>
          <p:nvPr/>
        </p:nvGrpSpPr>
        <p:grpSpPr>
          <a:xfrm>
            <a:off x="3994027" y="1674252"/>
            <a:ext cx="303463" cy="348761"/>
            <a:chOff x="-62496925" y="1931475"/>
            <a:chExt cx="275675" cy="316825"/>
          </a:xfrm>
        </p:grpSpPr>
        <p:sp>
          <p:nvSpPr>
            <p:cNvPr id="5612" name="Google Shape;5612;p69"/>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69"/>
          <p:cNvGrpSpPr/>
          <p:nvPr/>
        </p:nvGrpSpPr>
        <p:grpSpPr>
          <a:xfrm>
            <a:off x="3971901" y="2078521"/>
            <a:ext cx="347715" cy="349669"/>
            <a:chOff x="-62516625" y="2297875"/>
            <a:chExt cx="315875" cy="317650"/>
          </a:xfrm>
        </p:grpSpPr>
        <p:sp>
          <p:nvSpPr>
            <p:cNvPr id="5615" name="Google Shape;5615;p69"/>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69"/>
          <p:cNvGrpSpPr/>
          <p:nvPr/>
        </p:nvGrpSpPr>
        <p:grpSpPr>
          <a:xfrm>
            <a:off x="3970608" y="2497389"/>
            <a:ext cx="350302" cy="318241"/>
            <a:chOff x="-62518200" y="2692475"/>
            <a:chExt cx="318225" cy="289100"/>
          </a:xfrm>
        </p:grpSpPr>
        <p:sp>
          <p:nvSpPr>
            <p:cNvPr id="5618" name="Google Shape;5618;p69"/>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69"/>
          <p:cNvGrpSpPr/>
          <p:nvPr/>
        </p:nvGrpSpPr>
        <p:grpSpPr>
          <a:xfrm>
            <a:off x="6103002" y="1674789"/>
            <a:ext cx="294822" cy="347688"/>
            <a:chOff x="-60597975" y="1939525"/>
            <a:chExt cx="267825" cy="315850"/>
          </a:xfrm>
        </p:grpSpPr>
        <p:sp>
          <p:nvSpPr>
            <p:cNvPr id="5621" name="Google Shape;5621;p69"/>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69"/>
          <p:cNvGrpSpPr/>
          <p:nvPr/>
        </p:nvGrpSpPr>
        <p:grpSpPr>
          <a:xfrm>
            <a:off x="6074836" y="2077998"/>
            <a:ext cx="351155" cy="350715"/>
            <a:chOff x="-60620800" y="2304600"/>
            <a:chExt cx="319000" cy="318600"/>
          </a:xfrm>
        </p:grpSpPr>
        <p:sp>
          <p:nvSpPr>
            <p:cNvPr id="5624" name="Google Shape;5624;p69"/>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69"/>
          <p:cNvGrpSpPr/>
          <p:nvPr/>
        </p:nvGrpSpPr>
        <p:grpSpPr>
          <a:xfrm>
            <a:off x="6076129" y="2531638"/>
            <a:ext cx="348568" cy="249744"/>
            <a:chOff x="-60621600" y="2716100"/>
            <a:chExt cx="316650" cy="226875"/>
          </a:xfrm>
        </p:grpSpPr>
        <p:sp>
          <p:nvSpPr>
            <p:cNvPr id="5628" name="Google Shape;5628;p69"/>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69"/>
          <p:cNvGrpSpPr/>
          <p:nvPr/>
        </p:nvGrpSpPr>
        <p:grpSpPr>
          <a:xfrm>
            <a:off x="7348722" y="2482240"/>
            <a:ext cx="340753" cy="348541"/>
            <a:chOff x="-59475600" y="2658625"/>
            <a:chExt cx="309550" cy="316625"/>
          </a:xfrm>
        </p:grpSpPr>
        <p:sp>
          <p:nvSpPr>
            <p:cNvPr id="5631" name="Google Shape;5631;p69"/>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8" name="Google Shape;5638;p69"/>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0" name="Google Shape;5640;p69"/>
          <p:cNvGrpSpPr/>
          <p:nvPr/>
        </p:nvGrpSpPr>
        <p:grpSpPr>
          <a:xfrm>
            <a:off x="2324934" y="2481800"/>
            <a:ext cx="250570" cy="349421"/>
            <a:chOff x="-63987100" y="2646800"/>
            <a:chExt cx="227625" cy="317425"/>
          </a:xfrm>
        </p:grpSpPr>
        <p:sp>
          <p:nvSpPr>
            <p:cNvPr id="5641" name="Google Shape;5641;p69"/>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69"/>
          <p:cNvGrpSpPr/>
          <p:nvPr/>
        </p:nvGrpSpPr>
        <p:grpSpPr>
          <a:xfrm>
            <a:off x="4393267" y="1672615"/>
            <a:ext cx="340753" cy="352036"/>
            <a:chOff x="-62148000" y="1930075"/>
            <a:chExt cx="309550" cy="319800"/>
          </a:xfrm>
        </p:grpSpPr>
        <p:sp>
          <p:nvSpPr>
            <p:cNvPr id="5644" name="Google Shape;5644;p69"/>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69"/>
          <p:cNvGrpSpPr/>
          <p:nvPr/>
        </p:nvGrpSpPr>
        <p:grpSpPr>
          <a:xfrm>
            <a:off x="4390667" y="2079498"/>
            <a:ext cx="345954" cy="347715"/>
            <a:chOff x="-62150375" y="2297875"/>
            <a:chExt cx="314275" cy="315875"/>
          </a:xfrm>
        </p:grpSpPr>
        <p:sp>
          <p:nvSpPr>
            <p:cNvPr id="5647" name="Google Shape;5647;p69"/>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69"/>
          <p:cNvGrpSpPr/>
          <p:nvPr/>
        </p:nvGrpSpPr>
        <p:grpSpPr>
          <a:xfrm>
            <a:off x="4389359" y="2481359"/>
            <a:ext cx="348568" cy="350302"/>
            <a:chOff x="-62150375" y="2664925"/>
            <a:chExt cx="316650" cy="318225"/>
          </a:xfrm>
        </p:grpSpPr>
        <p:sp>
          <p:nvSpPr>
            <p:cNvPr id="5653" name="Google Shape;5653;p69"/>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69"/>
          <p:cNvGrpSpPr/>
          <p:nvPr/>
        </p:nvGrpSpPr>
        <p:grpSpPr>
          <a:xfrm>
            <a:off x="6499777" y="1673096"/>
            <a:ext cx="349421" cy="351073"/>
            <a:chOff x="-60254550" y="1938025"/>
            <a:chExt cx="317425" cy="318925"/>
          </a:xfrm>
        </p:grpSpPr>
        <p:sp>
          <p:nvSpPr>
            <p:cNvPr id="5658" name="Google Shape;5658;p69"/>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2" name="Google Shape;5662;p69"/>
          <p:cNvGrpSpPr/>
          <p:nvPr/>
        </p:nvGrpSpPr>
        <p:grpSpPr>
          <a:xfrm>
            <a:off x="6479471" y="2079003"/>
            <a:ext cx="348923" cy="348706"/>
            <a:chOff x="6479471" y="2079003"/>
            <a:chExt cx="348923" cy="348706"/>
          </a:xfrm>
        </p:grpSpPr>
        <p:sp>
          <p:nvSpPr>
            <p:cNvPr id="5663" name="Google Shape;5663;p69"/>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4" name="Google Shape;5664;p69"/>
            <p:cNvGrpSpPr/>
            <p:nvPr/>
          </p:nvGrpSpPr>
          <p:grpSpPr>
            <a:xfrm>
              <a:off x="6520582" y="2079003"/>
              <a:ext cx="307811" cy="348706"/>
              <a:chOff x="-60218325" y="2304850"/>
              <a:chExt cx="279625" cy="316775"/>
            </a:xfrm>
          </p:grpSpPr>
          <p:sp>
            <p:nvSpPr>
              <p:cNvPr id="5665" name="Google Shape;5665;p69"/>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72" name="Google Shape;5672;p69"/>
          <p:cNvGrpSpPr/>
          <p:nvPr/>
        </p:nvGrpSpPr>
        <p:grpSpPr>
          <a:xfrm>
            <a:off x="6526651" y="2480932"/>
            <a:ext cx="295675" cy="351155"/>
            <a:chOff x="-60232500" y="2671225"/>
            <a:chExt cx="268600" cy="319000"/>
          </a:xfrm>
        </p:grpSpPr>
        <p:sp>
          <p:nvSpPr>
            <p:cNvPr id="5673" name="Google Shape;5673;p69"/>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69"/>
          <p:cNvGrpSpPr/>
          <p:nvPr/>
        </p:nvGrpSpPr>
        <p:grpSpPr>
          <a:xfrm>
            <a:off x="7768638" y="1673056"/>
            <a:ext cx="347715" cy="351155"/>
            <a:chOff x="-59100700" y="1911950"/>
            <a:chExt cx="315875" cy="319000"/>
          </a:xfrm>
        </p:grpSpPr>
        <p:sp>
          <p:nvSpPr>
            <p:cNvPr id="5676" name="Google Shape;5676;p69"/>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69"/>
          <p:cNvGrpSpPr/>
          <p:nvPr/>
        </p:nvGrpSpPr>
        <p:grpSpPr>
          <a:xfrm>
            <a:off x="2694871" y="1674459"/>
            <a:ext cx="361558" cy="348348"/>
            <a:chOff x="-63665750" y="1914325"/>
            <a:chExt cx="328450" cy="316450"/>
          </a:xfrm>
        </p:grpSpPr>
        <p:sp>
          <p:nvSpPr>
            <p:cNvPr id="5687" name="Google Shape;5687;p69"/>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69"/>
          <p:cNvGrpSpPr/>
          <p:nvPr/>
        </p:nvGrpSpPr>
        <p:grpSpPr>
          <a:xfrm>
            <a:off x="2699632" y="2077985"/>
            <a:ext cx="352036" cy="350742"/>
            <a:chOff x="-63666550" y="2278975"/>
            <a:chExt cx="319800" cy="318625"/>
          </a:xfrm>
        </p:grpSpPr>
        <p:sp>
          <p:nvSpPr>
            <p:cNvPr id="5690" name="Google Shape;5690;p69"/>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69"/>
          <p:cNvGrpSpPr/>
          <p:nvPr/>
        </p:nvGrpSpPr>
        <p:grpSpPr>
          <a:xfrm>
            <a:off x="2697031" y="2481690"/>
            <a:ext cx="357237" cy="349642"/>
            <a:chOff x="-63669700" y="2646600"/>
            <a:chExt cx="324525" cy="317625"/>
          </a:xfrm>
        </p:grpSpPr>
        <p:sp>
          <p:nvSpPr>
            <p:cNvPr id="5693" name="Google Shape;5693;p69"/>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69"/>
          <p:cNvGrpSpPr/>
          <p:nvPr/>
        </p:nvGrpSpPr>
        <p:grpSpPr>
          <a:xfrm>
            <a:off x="4806228" y="1674129"/>
            <a:ext cx="348568" cy="349009"/>
            <a:chOff x="-61784125" y="1931250"/>
            <a:chExt cx="316650" cy="317050"/>
          </a:xfrm>
        </p:grpSpPr>
        <p:sp>
          <p:nvSpPr>
            <p:cNvPr id="5696" name="Google Shape;5696;p69"/>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0" name="Google Shape;5700;p69"/>
          <p:cNvGrpSpPr/>
          <p:nvPr/>
        </p:nvGrpSpPr>
        <p:grpSpPr>
          <a:xfrm>
            <a:off x="4806228" y="2079072"/>
            <a:ext cx="348568" cy="348568"/>
            <a:chOff x="-61783350" y="2297100"/>
            <a:chExt cx="316650" cy="316650"/>
          </a:xfrm>
        </p:grpSpPr>
        <p:sp>
          <p:nvSpPr>
            <p:cNvPr id="5701" name="Google Shape;5701;p69"/>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69"/>
          <p:cNvGrpSpPr/>
          <p:nvPr/>
        </p:nvGrpSpPr>
        <p:grpSpPr>
          <a:xfrm>
            <a:off x="4806228" y="2480781"/>
            <a:ext cx="348568" cy="351458"/>
            <a:chOff x="-61782550" y="2664925"/>
            <a:chExt cx="316650" cy="319275"/>
          </a:xfrm>
        </p:grpSpPr>
        <p:sp>
          <p:nvSpPr>
            <p:cNvPr id="5704" name="Google Shape;5704;p69"/>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69"/>
          <p:cNvGrpSpPr/>
          <p:nvPr/>
        </p:nvGrpSpPr>
        <p:grpSpPr>
          <a:xfrm>
            <a:off x="6920631" y="1682426"/>
            <a:ext cx="349421" cy="332414"/>
            <a:chOff x="-59889100" y="1945025"/>
            <a:chExt cx="317425" cy="301975"/>
          </a:xfrm>
        </p:grpSpPr>
        <p:sp>
          <p:nvSpPr>
            <p:cNvPr id="5708" name="Google Shape;5708;p69"/>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2" name="Google Shape;5712;p69"/>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3" name="Google Shape;5713;p69"/>
          <p:cNvGrpSpPr/>
          <p:nvPr/>
        </p:nvGrpSpPr>
        <p:grpSpPr>
          <a:xfrm>
            <a:off x="6919764" y="2482611"/>
            <a:ext cx="351155" cy="347798"/>
            <a:chOff x="-59889100" y="2671925"/>
            <a:chExt cx="319000" cy="315950"/>
          </a:xfrm>
        </p:grpSpPr>
        <p:sp>
          <p:nvSpPr>
            <p:cNvPr id="5714" name="Google Shape;5714;p69"/>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69"/>
          <p:cNvGrpSpPr/>
          <p:nvPr/>
        </p:nvGrpSpPr>
        <p:grpSpPr>
          <a:xfrm>
            <a:off x="7767785" y="2079072"/>
            <a:ext cx="349421" cy="348568"/>
            <a:chOff x="-59092025" y="2296300"/>
            <a:chExt cx="317425" cy="316650"/>
          </a:xfrm>
        </p:grpSpPr>
        <p:sp>
          <p:nvSpPr>
            <p:cNvPr id="5719" name="Google Shape;5719;p69"/>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1" name="Google Shape;5721;p69"/>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2" name="Google Shape;5722;p69"/>
          <p:cNvGrpSpPr/>
          <p:nvPr/>
        </p:nvGrpSpPr>
        <p:grpSpPr>
          <a:xfrm>
            <a:off x="1012422" y="3464550"/>
            <a:ext cx="349421" cy="349421"/>
            <a:chOff x="-65145700" y="3727425"/>
            <a:chExt cx="317425" cy="317425"/>
          </a:xfrm>
        </p:grpSpPr>
        <p:sp>
          <p:nvSpPr>
            <p:cNvPr id="5723" name="Google Shape;5723;p69"/>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69"/>
          <p:cNvGrpSpPr/>
          <p:nvPr/>
        </p:nvGrpSpPr>
        <p:grpSpPr>
          <a:xfrm>
            <a:off x="1015463" y="3872630"/>
            <a:ext cx="343340" cy="349421"/>
            <a:chOff x="-65144125" y="4094450"/>
            <a:chExt cx="311900" cy="317425"/>
          </a:xfrm>
        </p:grpSpPr>
        <p:sp>
          <p:nvSpPr>
            <p:cNvPr id="5726" name="Google Shape;5726;p69"/>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9" name="Google Shape;5729;p69"/>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0" name="Google Shape;5730;p69"/>
          <p:cNvGrpSpPr/>
          <p:nvPr/>
        </p:nvGrpSpPr>
        <p:grpSpPr>
          <a:xfrm>
            <a:off x="3111996" y="3464178"/>
            <a:ext cx="352641" cy="350164"/>
            <a:chOff x="-63250675" y="3744075"/>
            <a:chExt cx="320350" cy="318100"/>
          </a:xfrm>
        </p:grpSpPr>
        <p:sp>
          <p:nvSpPr>
            <p:cNvPr id="5731" name="Google Shape;5731;p69"/>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69"/>
          <p:cNvGrpSpPr/>
          <p:nvPr/>
        </p:nvGrpSpPr>
        <p:grpSpPr>
          <a:xfrm>
            <a:off x="3113606" y="3872630"/>
            <a:ext cx="349421" cy="349421"/>
            <a:chOff x="-63250675" y="4110200"/>
            <a:chExt cx="317425" cy="317425"/>
          </a:xfrm>
        </p:grpSpPr>
        <p:sp>
          <p:nvSpPr>
            <p:cNvPr id="5735" name="Google Shape;5735;p69"/>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69"/>
          <p:cNvGrpSpPr/>
          <p:nvPr/>
        </p:nvGrpSpPr>
        <p:grpSpPr>
          <a:xfrm>
            <a:off x="5238653" y="3047071"/>
            <a:ext cx="341633" cy="341413"/>
            <a:chOff x="-61351725" y="3372400"/>
            <a:chExt cx="310350" cy="310150"/>
          </a:xfrm>
        </p:grpSpPr>
        <p:sp>
          <p:nvSpPr>
            <p:cNvPr id="5745" name="Google Shape;5745;p69"/>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69"/>
          <p:cNvGrpSpPr/>
          <p:nvPr/>
        </p:nvGrpSpPr>
        <p:grpSpPr>
          <a:xfrm>
            <a:off x="5235185" y="3480594"/>
            <a:ext cx="348568" cy="317333"/>
            <a:chOff x="-61354875" y="3751050"/>
            <a:chExt cx="316650" cy="288275"/>
          </a:xfrm>
        </p:grpSpPr>
        <p:sp>
          <p:nvSpPr>
            <p:cNvPr id="5749" name="Google Shape;5749;p69"/>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69"/>
          <p:cNvGrpSpPr/>
          <p:nvPr/>
        </p:nvGrpSpPr>
        <p:grpSpPr>
          <a:xfrm>
            <a:off x="5235185" y="3872616"/>
            <a:ext cx="348568" cy="349449"/>
            <a:chOff x="-61354875" y="4101525"/>
            <a:chExt cx="316650" cy="317450"/>
          </a:xfrm>
        </p:grpSpPr>
        <p:sp>
          <p:nvSpPr>
            <p:cNvPr id="5753" name="Google Shape;5753;p69"/>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69"/>
          <p:cNvGrpSpPr/>
          <p:nvPr/>
        </p:nvGrpSpPr>
        <p:grpSpPr>
          <a:xfrm>
            <a:off x="7343960" y="3043811"/>
            <a:ext cx="350275" cy="347935"/>
            <a:chOff x="-59470075" y="3308975"/>
            <a:chExt cx="318200" cy="316075"/>
          </a:xfrm>
        </p:grpSpPr>
        <p:sp>
          <p:nvSpPr>
            <p:cNvPr id="5756" name="Google Shape;5756;p69"/>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69"/>
          <p:cNvGrpSpPr/>
          <p:nvPr/>
        </p:nvGrpSpPr>
        <p:grpSpPr>
          <a:xfrm>
            <a:off x="1436496" y="3044291"/>
            <a:ext cx="349421" cy="346972"/>
            <a:chOff x="-64781025" y="3361050"/>
            <a:chExt cx="317425" cy="315200"/>
          </a:xfrm>
        </p:grpSpPr>
        <p:sp>
          <p:nvSpPr>
            <p:cNvPr id="5766" name="Google Shape;5766;p69"/>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0" name="Google Shape;5770;p69"/>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3" name="Google Shape;5773;p69"/>
          <p:cNvGrpSpPr/>
          <p:nvPr/>
        </p:nvGrpSpPr>
        <p:grpSpPr>
          <a:xfrm>
            <a:off x="3533821" y="3464288"/>
            <a:ext cx="364172" cy="349944"/>
            <a:chOff x="-62890750" y="3747425"/>
            <a:chExt cx="330825" cy="317900"/>
          </a:xfrm>
        </p:grpSpPr>
        <p:sp>
          <p:nvSpPr>
            <p:cNvPr id="5774" name="Google Shape;5774;p69"/>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9"/>
          <p:cNvGrpSpPr/>
          <p:nvPr/>
        </p:nvGrpSpPr>
        <p:grpSpPr>
          <a:xfrm>
            <a:off x="3541196" y="3873056"/>
            <a:ext cx="349421" cy="348568"/>
            <a:chOff x="-62884425" y="4111775"/>
            <a:chExt cx="317425" cy="316650"/>
          </a:xfrm>
        </p:grpSpPr>
        <p:sp>
          <p:nvSpPr>
            <p:cNvPr id="5789" name="Google Shape;5789;p69"/>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69"/>
          <p:cNvGrpSpPr/>
          <p:nvPr/>
        </p:nvGrpSpPr>
        <p:grpSpPr>
          <a:xfrm>
            <a:off x="5660141" y="3046520"/>
            <a:ext cx="347688" cy="342514"/>
            <a:chOff x="-60991775" y="3376900"/>
            <a:chExt cx="315850" cy="311150"/>
          </a:xfrm>
        </p:grpSpPr>
        <p:sp>
          <p:nvSpPr>
            <p:cNvPr id="5792" name="Google Shape;5792;p69"/>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69"/>
          <p:cNvGrpSpPr/>
          <p:nvPr/>
        </p:nvGrpSpPr>
        <p:grpSpPr>
          <a:xfrm>
            <a:off x="5659701" y="3468443"/>
            <a:ext cx="348568" cy="341633"/>
            <a:chOff x="-60988625" y="3740800"/>
            <a:chExt cx="316650" cy="310350"/>
          </a:xfrm>
        </p:grpSpPr>
        <p:sp>
          <p:nvSpPr>
            <p:cNvPr id="5796" name="Google Shape;5796;p69"/>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9" name="Google Shape;5799;p69"/>
          <p:cNvGrpSpPr/>
          <p:nvPr/>
        </p:nvGrpSpPr>
        <p:grpSpPr>
          <a:xfrm>
            <a:off x="5659701" y="3873607"/>
            <a:ext cx="348568" cy="347468"/>
            <a:chOff x="-60987850" y="4100950"/>
            <a:chExt cx="316650" cy="315650"/>
          </a:xfrm>
        </p:grpSpPr>
        <p:sp>
          <p:nvSpPr>
            <p:cNvPr id="5800" name="Google Shape;5800;p69"/>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69"/>
          <p:cNvGrpSpPr/>
          <p:nvPr/>
        </p:nvGrpSpPr>
        <p:grpSpPr>
          <a:xfrm>
            <a:off x="7343519" y="3469311"/>
            <a:ext cx="351155" cy="339900"/>
            <a:chOff x="-59447250" y="3706150"/>
            <a:chExt cx="319000" cy="308775"/>
          </a:xfrm>
        </p:grpSpPr>
        <p:sp>
          <p:nvSpPr>
            <p:cNvPr id="5806" name="Google Shape;5806;p69"/>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69"/>
          <p:cNvGrpSpPr/>
          <p:nvPr/>
        </p:nvGrpSpPr>
        <p:grpSpPr>
          <a:xfrm>
            <a:off x="1857821" y="3044511"/>
            <a:ext cx="350302" cy="346532"/>
            <a:chOff x="-64406125" y="3362225"/>
            <a:chExt cx="318225" cy="314800"/>
          </a:xfrm>
        </p:grpSpPr>
        <p:sp>
          <p:nvSpPr>
            <p:cNvPr id="5811" name="Google Shape;5811;p69"/>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3" name="Google Shape;5813;p69"/>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4" name="Google Shape;5814;p69"/>
          <p:cNvGrpSpPr/>
          <p:nvPr/>
        </p:nvGrpSpPr>
        <p:grpSpPr>
          <a:xfrm>
            <a:off x="1858262" y="3873057"/>
            <a:ext cx="349421" cy="348568"/>
            <a:chOff x="-64410850" y="4094450"/>
            <a:chExt cx="317425" cy="316650"/>
          </a:xfrm>
        </p:grpSpPr>
        <p:sp>
          <p:nvSpPr>
            <p:cNvPr id="5815" name="Google Shape;5815;p69"/>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8" name="Google Shape;5818;p69"/>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9" name="Google Shape;5819;p69"/>
          <p:cNvGrpSpPr/>
          <p:nvPr/>
        </p:nvGrpSpPr>
        <p:grpSpPr>
          <a:xfrm>
            <a:off x="3971901" y="3464013"/>
            <a:ext cx="347715" cy="350495"/>
            <a:chOff x="-62516625" y="3743175"/>
            <a:chExt cx="315875" cy="318400"/>
          </a:xfrm>
        </p:grpSpPr>
        <p:sp>
          <p:nvSpPr>
            <p:cNvPr id="5820" name="Google Shape;5820;p69"/>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2" name="Google Shape;5822;p69"/>
          <p:cNvGrpSpPr/>
          <p:nvPr/>
        </p:nvGrpSpPr>
        <p:grpSpPr>
          <a:xfrm>
            <a:off x="3978410" y="3892128"/>
            <a:ext cx="334698" cy="310426"/>
            <a:chOff x="-62511900" y="4129100"/>
            <a:chExt cx="304050" cy="282000"/>
          </a:xfrm>
        </p:grpSpPr>
        <p:sp>
          <p:nvSpPr>
            <p:cNvPr id="5823" name="Google Shape;5823;p69"/>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8" name="Google Shape;5828;p69"/>
          <p:cNvGrpSpPr/>
          <p:nvPr/>
        </p:nvGrpSpPr>
        <p:grpSpPr>
          <a:xfrm>
            <a:off x="6102576" y="3043066"/>
            <a:ext cx="295675" cy="349421"/>
            <a:chOff x="-60597975" y="3367475"/>
            <a:chExt cx="268600" cy="317425"/>
          </a:xfrm>
        </p:grpSpPr>
        <p:sp>
          <p:nvSpPr>
            <p:cNvPr id="5829" name="Google Shape;5829;p69"/>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4" name="Google Shape;5834;p69"/>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5" name="Google Shape;5835;p69"/>
          <p:cNvGrpSpPr/>
          <p:nvPr/>
        </p:nvGrpSpPr>
        <p:grpSpPr>
          <a:xfrm>
            <a:off x="6076129" y="3922482"/>
            <a:ext cx="348568" cy="249716"/>
            <a:chOff x="-60621600" y="4145650"/>
            <a:chExt cx="316650" cy="226850"/>
          </a:xfrm>
        </p:grpSpPr>
        <p:sp>
          <p:nvSpPr>
            <p:cNvPr id="5836" name="Google Shape;5836;p69"/>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9" name="Google Shape;5839;p69"/>
          <p:cNvGrpSpPr/>
          <p:nvPr/>
        </p:nvGrpSpPr>
        <p:grpSpPr>
          <a:xfrm>
            <a:off x="7347852" y="3873484"/>
            <a:ext cx="342486" cy="347715"/>
            <a:chOff x="-59400775" y="4084200"/>
            <a:chExt cx="311125" cy="315875"/>
          </a:xfrm>
        </p:grpSpPr>
        <p:sp>
          <p:nvSpPr>
            <p:cNvPr id="5840" name="Google Shape;5840;p69"/>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69"/>
          <p:cNvGrpSpPr/>
          <p:nvPr/>
        </p:nvGrpSpPr>
        <p:grpSpPr>
          <a:xfrm>
            <a:off x="2276375" y="3043493"/>
            <a:ext cx="347688" cy="348568"/>
            <a:chOff x="-64044600" y="3360375"/>
            <a:chExt cx="315850" cy="316650"/>
          </a:xfrm>
        </p:grpSpPr>
        <p:sp>
          <p:nvSpPr>
            <p:cNvPr id="5847" name="Google Shape;5847;p69"/>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69"/>
          <p:cNvGrpSpPr/>
          <p:nvPr/>
        </p:nvGrpSpPr>
        <p:grpSpPr>
          <a:xfrm>
            <a:off x="2301514" y="3464550"/>
            <a:ext cx="297409" cy="349421"/>
            <a:chOff x="-64022550" y="3727425"/>
            <a:chExt cx="270175" cy="317425"/>
          </a:xfrm>
        </p:grpSpPr>
        <p:sp>
          <p:nvSpPr>
            <p:cNvPr id="5851" name="Google Shape;5851;p69"/>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69"/>
          <p:cNvGrpSpPr/>
          <p:nvPr/>
        </p:nvGrpSpPr>
        <p:grpSpPr>
          <a:xfrm>
            <a:off x="2324480" y="3872616"/>
            <a:ext cx="251478" cy="349449"/>
            <a:chOff x="-64001300" y="4093650"/>
            <a:chExt cx="228450" cy="317450"/>
          </a:xfrm>
        </p:grpSpPr>
        <p:sp>
          <p:nvSpPr>
            <p:cNvPr id="5855" name="Google Shape;5855;p69"/>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69"/>
          <p:cNvGrpSpPr/>
          <p:nvPr/>
        </p:nvGrpSpPr>
        <p:grpSpPr>
          <a:xfrm>
            <a:off x="4392400" y="3043438"/>
            <a:ext cx="342486" cy="348678"/>
            <a:chOff x="-62148800" y="3377700"/>
            <a:chExt cx="311125" cy="316750"/>
          </a:xfrm>
        </p:grpSpPr>
        <p:sp>
          <p:nvSpPr>
            <p:cNvPr id="5860" name="Google Shape;5860;p69"/>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69"/>
          <p:cNvGrpSpPr/>
          <p:nvPr/>
        </p:nvGrpSpPr>
        <p:grpSpPr>
          <a:xfrm>
            <a:off x="4388506" y="3464535"/>
            <a:ext cx="350275" cy="349449"/>
            <a:chOff x="-62154300" y="3743950"/>
            <a:chExt cx="318200" cy="317450"/>
          </a:xfrm>
        </p:grpSpPr>
        <p:sp>
          <p:nvSpPr>
            <p:cNvPr id="5863" name="Google Shape;5863;p69"/>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69"/>
          <p:cNvGrpSpPr/>
          <p:nvPr/>
        </p:nvGrpSpPr>
        <p:grpSpPr>
          <a:xfrm>
            <a:off x="4388493" y="3873056"/>
            <a:ext cx="350302" cy="348568"/>
            <a:chOff x="-62151950" y="4111775"/>
            <a:chExt cx="318225" cy="316650"/>
          </a:xfrm>
        </p:grpSpPr>
        <p:sp>
          <p:nvSpPr>
            <p:cNvPr id="5866" name="Google Shape;5866;p69"/>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9"/>
          <p:cNvGrpSpPr/>
          <p:nvPr/>
        </p:nvGrpSpPr>
        <p:grpSpPr>
          <a:xfrm>
            <a:off x="6499351" y="3042984"/>
            <a:ext cx="350275" cy="349587"/>
            <a:chOff x="-60254550" y="3367325"/>
            <a:chExt cx="318200" cy="317575"/>
          </a:xfrm>
        </p:grpSpPr>
        <p:sp>
          <p:nvSpPr>
            <p:cNvPr id="5871" name="Google Shape;5871;p69"/>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69"/>
          <p:cNvGrpSpPr/>
          <p:nvPr/>
        </p:nvGrpSpPr>
        <p:grpSpPr>
          <a:xfrm>
            <a:off x="6500204" y="3465031"/>
            <a:ext cx="348568" cy="348458"/>
            <a:chOff x="-60255350" y="3733825"/>
            <a:chExt cx="316650" cy="316550"/>
          </a:xfrm>
        </p:grpSpPr>
        <p:sp>
          <p:nvSpPr>
            <p:cNvPr id="5876" name="Google Shape;5876;p69"/>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69"/>
          <p:cNvGrpSpPr/>
          <p:nvPr/>
        </p:nvGrpSpPr>
        <p:grpSpPr>
          <a:xfrm>
            <a:off x="6526651" y="3873483"/>
            <a:ext cx="295675" cy="347715"/>
            <a:chOff x="-60232500" y="4101525"/>
            <a:chExt cx="268600" cy="315875"/>
          </a:xfrm>
        </p:grpSpPr>
        <p:sp>
          <p:nvSpPr>
            <p:cNvPr id="5884" name="Google Shape;5884;p69"/>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6" name="Google Shape;5886;p69"/>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7" name="Google Shape;5887;p69"/>
          <p:cNvGrpSpPr/>
          <p:nvPr/>
        </p:nvGrpSpPr>
        <p:grpSpPr>
          <a:xfrm>
            <a:off x="2700499" y="3043493"/>
            <a:ext cx="350302" cy="348568"/>
            <a:chOff x="-63679950" y="3360375"/>
            <a:chExt cx="318225" cy="316650"/>
          </a:xfrm>
        </p:grpSpPr>
        <p:sp>
          <p:nvSpPr>
            <p:cNvPr id="5888" name="Google Shape;5888;p69"/>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2" name="Google Shape;5892;p69"/>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3" name="Google Shape;5893;p69"/>
          <p:cNvGrpSpPr/>
          <p:nvPr/>
        </p:nvGrpSpPr>
        <p:grpSpPr>
          <a:xfrm>
            <a:off x="2699192" y="3872506"/>
            <a:ext cx="352916" cy="349669"/>
            <a:chOff x="-63679950" y="4093450"/>
            <a:chExt cx="320600" cy="317650"/>
          </a:xfrm>
        </p:grpSpPr>
        <p:sp>
          <p:nvSpPr>
            <p:cNvPr id="5894" name="Google Shape;5894;p69"/>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69"/>
          <p:cNvGrpSpPr/>
          <p:nvPr/>
        </p:nvGrpSpPr>
        <p:grpSpPr>
          <a:xfrm>
            <a:off x="4806228" y="3043052"/>
            <a:ext cx="348568" cy="349449"/>
            <a:chOff x="-61784125" y="3377700"/>
            <a:chExt cx="316650" cy="317450"/>
          </a:xfrm>
        </p:grpSpPr>
        <p:sp>
          <p:nvSpPr>
            <p:cNvPr id="5898" name="Google Shape;5898;p69"/>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69"/>
          <p:cNvGrpSpPr/>
          <p:nvPr/>
        </p:nvGrpSpPr>
        <p:grpSpPr>
          <a:xfrm>
            <a:off x="4806228" y="3464535"/>
            <a:ext cx="348568" cy="349449"/>
            <a:chOff x="-61783350" y="3743950"/>
            <a:chExt cx="316650" cy="317450"/>
          </a:xfrm>
        </p:grpSpPr>
        <p:sp>
          <p:nvSpPr>
            <p:cNvPr id="5906" name="Google Shape;5906;p69"/>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8" name="Google Shape;5908;p69"/>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1" name="Google Shape;5911;p69"/>
          <p:cNvGrpSpPr/>
          <p:nvPr/>
        </p:nvGrpSpPr>
        <p:grpSpPr>
          <a:xfrm>
            <a:off x="6919750" y="3873868"/>
            <a:ext cx="351183" cy="346945"/>
            <a:chOff x="-59869425" y="4102225"/>
            <a:chExt cx="319025" cy="315175"/>
          </a:xfrm>
        </p:grpSpPr>
        <p:sp>
          <p:nvSpPr>
            <p:cNvPr id="5912" name="Google Shape;5912;p69"/>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69"/>
          <p:cNvGrpSpPr/>
          <p:nvPr/>
        </p:nvGrpSpPr>
        <p:grpSpPr>
          <a:xfrm>
            <a:off x="7768209" y="3465403"/>
            <a:ext cx="348568" cy="347715"/>
            <a:chOff x="-59029025" y="3711650"/>
            <a:chExt cx="316650" cy="315875"/>
          </a:xfrm>
        </p:grpSpPr>
        <p:sp>
          <p:nvSpPr>
            <p:cNvPr id="5917" name="Google Shape;5917;p69"/>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27"/>
        <p:cNvGrpSpPr/>
        <p:nvPr/>
      </p:nvGrpSpPr>
      <p:grpSpPr>
        <a:xfrm>
          <a:off x="0" y="0"/>
          <a:ext cx="0" cy="0"/>
          <a:chOff x="0" y="0"/>
          <a:chExt cx="0" cy="0"/>
        </a:xfrm>
      </p:grpSpPr>
      <p:sp>
        <p:nvSpPr>
          <p:cNvPr id="5928" name="Google Shape;5928;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Avatar Icons</a:t>
            </a:r>
            <a:endParaRPr>
              <a:solidFill>
                <a:srgbClr val="FFFFFF"/>
              </a:solidFill>
              <a:latin typeface="Proxima Nova Semibold"/>
              <a:ea typeface="Proxima Nova Semibold"/>
              <a:cs typeface="Proxima Nova Semibold"/>
              <a:sym typeface="Proxima Nova Semibold"/>
            </a:endParaRPr>
          </a:p>
        </p:txBody>
      </p:sp>
      <p:grpSp>
        <p:nvGrpSpPr>
          <p:cNvPr id="5929" name="Google Shape;5929;p70"/>
          <p:cNvGrpSpPr/>
          <p:nvPr/>
        </p:nvGrpSpPr>
        <p:grpSpPr>
          <a:xfrm>
            <a:off x="1095363" y="1685939"/>
            <a:ext cx="336332" cy="336332"/>
            <a:chOff x="-57970450" y="1903275"/>
            <a:chExt cx="318225" cy="318225"/>
          </a:xfrm>
        </p:grpSpPr>
        <p:sp>
          <p:nvSpPr>
            <p:cNvPr id="5930" name="Google Shape;5930;p70"/>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4" name="Google Shape;5934;p70"/>
          <p:cNvGrpSpPr/>
          <p:nvPr/>
        </p:nvGrpSpPr>
        <p:grpSpPr>
          <a:xfrm>
            <a:off x="1115761" y="2101328"/>
            <a:ext cx="295536" cy="334667"/>
            <a:chOff x="-57950750" y="2296300"/>
            <a:chExt cx="279625" cy="316650"/>
          </a:xfrm>
        </p:grpSpPr>
        <p:sp>
          <p:nvSpPr>
            <p:cNvPr id="5935" name="Google Shape;5935;p70"/>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70"/>
          <p:cNvGrpSpPr/>
          <p:nvPr/>
        </p:nvGrpSpPr>
        <p:grpSpPr>
          <a:xfrm>
            <a:off x="1095469" y="2515051"/>
            <a:ext cx="336121" cy="335513"/>
            <a:chOff x="-57969675" y="2687750"/>
            <a:chExt cx="318025" cy="317450"/>
          </a:xfrm>
        </p:grpSpPr>
        <p:sp>
          <p:nvSpPr>
            <p:cNvPr id="5940" name="Google Shape;5940;p70"/>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70"/>
          <p:cNvGrpSpPr/>
          <p:nvPr/>
        </p:nvGrpSpPr>
        <p:grpSpPr>
          <a:xfrm>
            <a:off x="3153180" y="1685939"/>
            <a:ext cx="338842" cy="336332"/>
            <a:chOff x="-56012425" y="1903275"/>
            <a:chExt cx="320600" cy="318225"/>
          </a:xfrm>
        </p:grpSpPr>
        <p:sp>
          <p:nvSpPr>
            <p:cNvPr id="5945" name="Google Shape;5945;p70"/>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70"/>
          <p:cNvGrpSpPr/>
          <p:nvPr/>
        </p:nvGrpSpPr>
        <p:grpSpPr>
          <a:xfrm>
            <a:off x="3154013" y="2099663"/>
            <a:ext cx="337178" cy="337178"/>
            <a:chOff x="-56010850" y="2294725"/>
            <a:chExt cx="319025" cy="319025"/>
          </a:xfrm>
        </p:grpSpPr>
        <p:sp>
          <p:nvSpPr>
            <p:cNvPr id="5948" name="Google Shape;5948;p70"/>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70"/>
          <p:cNvGrpSpPr/>
          <p:nvPr/>
        </p:nvGrpSpPr>
        <p:grpSpPr>
          <a:xfrm>
            <a:off x="3154026" y="2514232"/>
            <a:ext cx="337151" cy="336332"/>
            <a:chOff x="-56010050" y="2686975"/>
            <a:chExt cx="319000" cy="318225"/>
          </a:xfrm>
        </p:grpSpPr>
        <p:sp>
          <p:nvSpPr>
            <p:cNvPr id="5953" name="Google Shape;5953;p70"/>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70"/>
          <p:cNvGrpSpPr/>
          <p:nvPr/>
        </p:nvGrpSpPr>
        <p:grpSpPr>
          <a:xfrm>
            <a:off x="5231050" y="1685939"/>
            <a:ext cx="337178" cy="336332"/>
            <a:chOff x="-54081175" y="1903275"/>
            <a:chExt cx="319025" cy="318225"/>
          </a:xfrm>
        </p:grpSpPr>
        <p:sp>
          <p:nvSpPr>
            <p:cNvPr id="5958" name="Google Shape;5958;p70"/>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0" name="Google Shape;5960;p70"/>
          <p:cNvGrpSpPr/>
          <p:nvPr/>
        </p:nvGrpSpPr>
        <p:grpSpPr>
          <a:xfrm>
            <a:off x="5251871" y="2101328"/>
            <a:ext cx="295536" cy="335513"/>
            <a:chOff x="-54063050" y="2296300"/>
            <a:chExt cx="279625" cy="317450"/>
          </a:xfrm>
        </p:grpSpPr>
        <p:sp>
          <p:nvSpPr>
            <p:cNvPr id="5961" name="Google Shape;5961;p70"/>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70"/>
          <p:cNvGrpSpPr/>
          <p:nvPr/>
        </p:nvGrpSpPr>
        <p:grpSpPr>
          <a:xfrm>
            <a:off x="5251871" y="2512620"/>
            <a:ext cx="295536" cy="336279"/>
            <a:chOff x="-54061475" y="2685450"/>
            <a:chExt cx="279625" cy="318175"/>
          </a:xfrm>
        </p:grpSpPr>
        <p:sp>
          <p:nvSpPr>
            <p:cNvPr id="5966" name="Google Shape;5966;p70"/>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70"/>
          <p:cNvGrpSpPr/>
          <p:nvPr/>
        </p:nvGrpSpPr>
        <p:grpSpPr>
          <a:xfrm>
            <a:off x="7350894" y="1695108"/>
            <a:ext cx="256404" cy="337151"/>
            <a:chOff x="-52074300" y="1911950"/>
            <a:chExt cx="242600" cy="319000"/>
          </a:xfrm>
        </p:grpSpPr>
        <p:sp>
          <p:nvSpPr>
            <p:cNvPr id="5971" name="Google Shape;5971;p70"/>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70"/>
          <p:cNvGrpSpPr/>
          <p:nvPr/>
        </p:nvGrpSpPr>
        <p:grpSpPr>
          <a:xfrm>
            <a:off x="1495497" y="1686785"/>
            <a:ext cx="337178" cy="336332"/>
            <a:chOff x="-57578225" y="1904075"/>
            <a:chExt cx="319025" cy="318225"/>
          </a:xfrm>
        </p:grpSpPr>
        <p:sp>
          <p:nvSpPr>
            <p:cNvPr id="5976" name="Google Shape;5976;p70"/>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70"/>
          <p:cNvGrpSpPr/>
          <p:nvPr/>
        </p:nvGrpSpPr>
        <p:grpSpPr>
          <a:xfrm>
            <a:off x="1516317" y="2099663"/>
            <a:ext cx="295536" cy="336332"/>
            <a:chOff x="-57558525" y="2294725"/>
            <a:chExt cx="279625" cy="318225"/>
          </a:xfrm>
        </p:grpSpPr>
        <p:sp>
          <p:nvSpPr>
            <p:cNvPr id="5981" name="Google Shape;5981;p70"/>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70"/>
          <p:cNvGrpSpPr/>
          <p:nvPr/>
        </p:nvGrpSpPr>
        <p:grpSpPr>
          <a:xfrm>
            <a:off x="1493832" y="2514232"/>
            <a:ext cx="340507" cy="337151"/>
            <a:chOff x="-57579800" y="2686975"/>
            <a:chExt cx="322175" cy="319000"/>
          </a:xfrm>
        </p:grpSpPr>
        <p:sp>
          <p:nvSpPr>
            <p:cNvPr id="5987" name="Google Shape;5987;p70"/>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70"/>
          <p:cNvGrpSpPr/>
          <p:nvPr/>
        </p:nvGrpSpPr>
        <p:grpSpPr>
          <a:xfrm>
            <a:off x="3566071" y="2099663"/>
            <a:ext cx="342171" cy="336332"/>
            <a:chOff x="-55620975" y="2294725"/>
            <a:chExt cx="323750" cy="318225"/>
          </a:xfrm>
        </p:grpSpPr>
        <p:sp>
          <p:nvSpPr>
            <p:cNvPr id="5990" name="Google Shape;5990;p70"/>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70"/>
          <p:cNvGrpSpPr/>
          <p:nvPr/>
        </p:nvGrpSpPr>
        <p:grpSpPr>
          <a:xfrm>
            <a:off x="3568159" y="2514153"/>
            <a:ext cx="337997" cy="336411"/>
            <a:chOff x="-55620175" y="2686900"/>
            <a:chExt cx="319800" cy="318300"/>
          </a:xfrm>
        </p:grpSpPr>
        <p:sp>
          <p:nvSpPr>
            <p:cNvPr id="5997" name="Google Shape;5997;p70"/>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70"/>
          <p:cNvGrpSpPr/>
          <p:nvPr/>
        </p:nvGrpSpPr>
        <p:grpSpPr>
          <a:xfrm>
            <a:off x="5645619" y="1685939"/>
            <a:ext cx="337151" cy="336332"/>
            <a:chOff x="-53690500" y="1903275"/>
            <a:chExt cx="319000" cy="318225"/>
          </a:xfrm>
        </p:grpSpPr>
        <p:sp>
          <p:nvSpPr>
            <p:cNvPr id="6002" name="Google Shape;6002;p70"/>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70"/>
          <p:cNvGrpSpPr/>
          <p:nvPr/>
        </p:nvGrpSpPr>
        <p:grpSpPr>
          <a:xfrm>
            <a:off x="5666427" y="2101328"/>
            <a:ext cx="295536" cy="334667"/>
            <a:chOff x="-53670800" y="2296300"/>
            <a:chExt cx="279625" cy="316650"/>
          </a:xfrm>
        </p:grpSpPr>
        <p:sp>
          <p:nvSpPr>
            <p:cNvPr id="6007" name="Google Shape;6007;p70"/>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70"/>
          <p:cNvGrpSpPr/>
          <p:nvPr/>
        </p:nvGrpSpPr>
        <p:grpSpPr>
          <a:xfrm>
            <a:off x="5645619" y="2513809"/>
            <a:ext cx="337151" cy="336755"/>
            <a:chOff x="-53690500" y="2686575"/>
            <a:chExt cx="319000" cy="318625"/>
          </a:xfrm>
        </p:grpSpPr>
        <p:sp>
          <p:nvSpPr>
            <p:cNvPr id="6012" name="Google Shape;6012;p70"/>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6" name="Google Shape;6016;p70"/>
          <p:cNvGrpSpPr/>
          <p:nvPr/>
        </p:nvGrpSpPr>
        <p:grpSpPr>
          <a:xfrm>
            <a:off x="7331315" y="2108964"/>
            <a:ext cx="295562" cy="336200"/>
            <a:chOff x="-52092425" y="2303525"/>
            <a:chExt cx="279650" cy="318100"/>
          </a:xfrm>
        </p:grpSpPr>
        <p:sp>
          <p:nvSpPr>
            <p:cNvPr id="6017" name="Google Shape;6017;p70"/>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2" name="Google Shape;6022;p70"/>
          <p:cNvGrpSpPr/>
          <p:nvPr/>
        </p:nvGrpSpPr>
        <p:grpSpPr>
          <a:xfrm>
            <a:off x="1905365" y="1687604"/>
            <a:ext cx="338816" cy="336332"/>
            <a:chOff x="-57189125" y="1904850"/>
            <a:chExt cx="320575" cy="318225"/>
          </a:xfrm>
        </p:grpSpPr>
        <p:sp>
          <p:nvSpPr>
            <p:cNvPr id="6023" name="Google Shape;6023;p70"/>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70"/>
          <p:cNvGrpSpPr/>
          <p:nvPr/>
        </p:nvGrpSpPr>
        <p:grpSpPr>
          <a:xfrm>
            <a:off x="1906197" y="2120484"/>
            <a:ext cx="337151" cy="294717"/>
            <a:chOff x="-57187550" y="2314425"/>
            <a:chExt cx="319000" cy="278850"/>
          </a:xfrm>
        </p:grpSpPr>
        <p:sp>
          <p:nvSpPr>
            <p:cNvPr id="6029" name="Google Shape;6029;p70"/>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70"/>
          <p:cNvGrpSpPr/>
          <p:nvPr/>
        </p:nvGrpSpPr>
        <p:grpSpPr>
          <a:xfrm>
            <a:off x="1921997" y="2513598"/>
            <a:ext cx="305550" cy="336966"/>
            <a:chOff x="-57172600" y="2686375"/>
            <a:chExt cx="289100" cy="318825"/>
          </a:xfrm>
        </p:grpSpPr>
        <p:sp>
          <p:nvSpPr>
            <p:cNvPr id="6034" name="Google Shape;6034;p70"/>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70"/>
          <p:cNvGrpSpPr/>
          <p:nvPr/>
        </p:nvGrpSpPr>
        <p:grpSpPr>
          <a:xfrm>
            <a:off x="3983124" y="1685939"/>
            <a:ext cx="336332" cy="334667"/>
            <a:chOff x="-55225575" y="1903275"/>
            <a:chExt cx="318225" cy="316650"/>
          </a:xfrm>
        </p:grpSpPr>
        <p:sp>
          <p:nvSpPr>
            <p:cNvPr id="6037" name="Google Shape;6037;p70"/>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70"/>
          <p:cNvGrpSpPr/>
          <p:nvPr/>
        </p:nvGrpSpPr>
        <p:grpSpPr>
          <a:xfrm>
            <a:off x="3993535" y="2101328"/>
            <a:ext cx="315511" cy="334667"/>
            <a:chOff x="-55217700" y="2296300"/>
            <a:chExt cx="298525" cy="316650"/>
          </a:xfrm>
        </p:grpSpPr>
        <p:sp>
          <p:nvSpPr>
            <p:cNvPr id="6043" name="Google Shape;6043;p70"/>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70"/>
          <p:cNvGrpSpPr/>
          <p:nvPr/>
        </p:nvGrpSpPr>
        <p:grpSpPr>
          <a:xfrm>
            <a:off x="3982292" y="2515897"/>
            <a:ext cx="337997" cy="334667"/>
            <a:chOff x="-55229525" y="2688550"/>
            <a:chExt cx="319800" cy="316650"/>
          </a:xfrm>
        </p:grpSpPr>
        <p:sp>
          <p:nvSpPr>
            <p:cNvPr id="6048" name="Google Shape;6048;p70"/>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70"/>
          <p:cNvGrpSpPr/>
          <p:nvPr/>
        </p:nvGrpSpPr>
        <p:grpSpPr>
          <a:xfrm>
            <a:off x="6069304" y="1685939"/>
            <a:ext cx="315537" cy="336332"/>
            <a:chOff x="-53288825" y="1903275"/>
            <a:chExt cx="298550" cy="318225"/>
          </a:xfrm>
        </p:grpSpPr>
        <p:sp>
          <p:nvSpPr>
            <p:cNvPr id="6053" name="Google Shape;6053;p70"/>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6" name="Google Shape;6056;p70"/>
          <p:cNvGrpSpPr/>
          <p:nvPr/>
        </p:nvGrpSpPr>
        <p:grpSpPr>
          <a:xfrm>
            <a:off x="6058484" y="2099663"/>
            <a:ext cx="337178" cy="336332"/>
            <a:chOff x="-53299850" y="2294725"/>
            <a:chExt cx="319025" cy="318225"/>
          </a:xfrm>
        </p:grpSpPr>
        <p:sp>
          <p:nvSpPr>
            <p:cNvPr id="6057" name="Google Shape;6057;p70"/>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70"/>
          <p:cNvGrpSpPr/>
          <p:nvPr/>
        </p:nvGrpSpPr>
        <p:grpSpPr>
          <a:xfrm>
            <a:off x="6079715" y="2515051"/>
            <a:ext cx="294717" cy="335513"/>
            <a:chOff x="-53278575" y="2687750"/>
            <a:chExt cx="278850" cy="317450"/>
          </a:xfrm>
        </p:grpSpPr>
        <p:sp>
          <p:nvSpPr>
            <p:cNvPr id="6060" name="Google Shape;6060;p70"/>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70"/>
          <p:cNvGrpSpPr/>
          <p:nvPr/>
        </p:nvGrpSpPr>
        <p:grpSpPr>
          <a:xfrm>
            <a:off x="7310508" y="2514760"/>
            <a:ext cx="337178" cy="337468"/>
            <a:chOff x="-52101875" y="2687475"/>
            <a:chExt cx="319025" cy="319300"/>
          </a:xfrm>
        </p:grpSpPr>
        <p:sp>
          <p:nvSpPr>
            <p:cNvPr id="6065" name="Google Shape;6065;p70"/>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9" name="Google Shape;6069;p70"/>
          <p:cNvGrpSpPr/>
          <p:nvPr/>
        </p:nvGrpSpPr>
        <p:grpSpPr>
          <a:xfrm>
            <a:off x="2346261" y="1686785"/>
            <a:ext cx="295536" cy="336332"/>
            <a:chOff x="-56774050" y="1904075"/>
            <a:chExt cx="279625" cy="318225"/>
          </a:xfrm>
        </p:grpSpPr>
        <p:sp>
          <p:nvSpPr>
            <p:cNvPr id="6070" name="Google Shape;6070;p70"/>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70"/>
          <p:cNvGrpSpPr/>
          <p:nvPr/>
        </p:nvGrpSpPr>
        <p:grpSpPr>
          <a:xfrm>
            <a:off x="2346261" y="2099663"/>
            <a:ext cx="295536" cy="336332"/>
            <a:chOff x="-56774850" y="2294725"/>
            <a:chExt cx="279625" cy="318225"/>
          </a:xfrm>
        </p:grpSpPr>
        <p:sp>
          <p:nvSpPr>
            <p:cNvPr id="6073" name="Google Shape;6073;p70"/>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70"/>
          <p:cNvGrpSpPr/>
          <p:nvPr/>
        </p:nvGrpSpPr>
        <p:grpSpPr>
          <a:xfrm>
            <a:off x="2365827" y="2514232"/>
            <a:ext cx="256404" cy="335486"/>
            <a:chOff x="-56756725" y="2686975"/>
            <a:chExt cx="242600" cy="317425"/>
          </a:xfrm>
        </p:grpSpPr>
        <p:sp>
          <p:nvSpPr>
            <p:cNvPr id="6077" name="Google Shape;6077;p70"/>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70"/>
          <p:cNvGrpSpPr/>
          <p:nvPr/>
        </p:nvGrpSpPr>
        <p:grpSpPr>
          <a:xfrm>
            <a:off x="4408328" y="1685939"/>
            <a:ext cx="314216" cy="337178"/>
            <a:chOff x="-54826975" y="1903275"/>
            <a:chExt cx="297300" cy="319025"/>
          </a:xfrm>
        </p:grpSpPr>
        <p:sp>
          <p:nvSpPr>
            <p:cNvPr id="6081" name="Google Shape;6081;p70"/>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70"/>
          <p:cNvGrpSpPr/>
          <p:nvPr/>
        </p:nvGrpSpPr>
        <p:grpSpPr>
          <a:xfrm>
            <a:off x="4396861" y="2101328"/>
            <a:ext cx="337151" cy="334641"/>
            <a:chOff x="-54836500" y="2296300"/>
            <a:chExt cx="319000" cy="316625"/>
          </a:xfrm>
        </p:grpSpPr>
        <p:sp>
          <p:nvSpPr>
            <p:cNvPr id="6085" name="Google Shape;6085;p70"/>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70"/>
          <p:cNvGrpSpPr/>
          <p:nvPr/>
        </p:nvGrpSpPr>
        <p:grpSpPr>
          <a:xfrm>
            <a:off x="4416836" y="2515051"/>
            <a:ext cx="297200" cy="336332"/>
            <a:chOff x="-54817600" y="2687750"/>
            <a:chExt cx="281200" cy="318225"/>
          </a:xfrm>
        </p:grpSpPr>
        <p:sp>
          <p:nvSpPr>
            <p:cNvPr id="6090" name="Google Shape;6090;p70"/>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4" name="Google Shape;6094;p70"/>
          <p:cNvGrpSpPr/>
          <p:nvPr/>
        </p:nvGrpSpPr>
        <p:grpSpPr>
          <a:xfrm>
            <a:off x="6494706" y="1685939"/>
            <a:ext cx="295536" cy="334667"/>
            <a:chOff x="-52887125" y="1903275"/>
            <a:chExt cx="279625" cy="316650"/>
          </a:xfrm>
        </p:grpSpPr>
        <p:sp>
          <p:nvSpPr>
            <p:cNvPr id="6095" name="Google Shape;6095;p70"/>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70"/>
          <p:cNvGrpSpPr/>
          <p:nvPr/>
        </p:nvGrpSpPr>
        <p:grpSpPr>
          <a:xfrm>
            <a:off x="6474731" y="2098844"/>
            <a:ext cx="335486" cy="337151"/>
            <a:chOff x="-52906025" y="2293950"/>
            <a:chExt cx="317425" cy="319000"/>
          </a:xfrm>
        </p:grpSpPr>
        <p:sp>
          <p:nvSpPr>
            <p:cNvPr id="6098" name="Google Shape;6098;p70"/>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1" name="Google Shape;6101;p70"/>
          <p:cNvGrpSpPr/>
          <p:nvPr/>
        </p:nvGrpSpPr>
        <p:grpSpPr>
          <a:xfrm>
            <a:off x="6494706" y="2514232"/>
            <a:ext cx="295536" cy="336332"/>
            <a:chOff x="-52887125" y="2686975"/>
            <a:chExt cx="279625" cy="318225"/>
          </a:xfrm>
        </p:grpSpPr>
        <p:sp>
          <p:nvSpPr>
            <p:cNvPr id="6102" name="Google Shape;6102;p70"/>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6" name="Google Shape;6106;p70"/>
          <p:cNvGrpSpPr/>
          <p:nvPr/>
        </p:nvGrpSpPr>
        <p:grpSpPr>
          <a:xfrm>
            <a:off x="7742828" y="1698437"/>
            <a:ext cx="296355" cy="334667"/>
            <a:chOff x="-51722225" y="1915100"/>
            <a:chExt cx="280400" cy="316650"/>
          </a:xfrm>
        </p:grpSpPr>
        <p:sp>
          <p:nvSpPr>
            <p:cNvPr id="6107" name="Google Shape;6107;p70"/>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70"/>
          <p:cNvGrpSpPr/>
          <p:nvPr/>
        </p:nvGrpSpPr>
        <p:grpSpPr>
          <a:xfrm>
            <a:off x="2733364" y="1685226"/>
            <a:ext cx="345474" cy="336226"/>
            <a:chOff x="-56407800" y="1902600"/>
            <a:chExt cx="326875" cy="318125"/>
          </a:xfrm>
        </p:grpSpPr>
        <p:sp>
          <p:nvSpPr>
            <p:cNvPr id="6112" name="Google Shape;6112;p70"/>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70"/>
          <p:cNvGrpSpPr/>
          <p:nvPr/>
        </p:nvGrpSpPr>
        <p:grpSpPr>
          <a:xfrm>
            <a:off x="2738768" y="2110496"/>
            <a:ext cx="334667" cy="315511"/>
            <a:chOff x="-56401500" y="2304975"/>
            <a:chExt cx="316650" cy="298525"/>
          </a:xfrm>
        </p:grpSpPr>
        <p:sp>
          <p:nvSpPr>
            <p:cNvPr id="6116" name="Google Shape;6116;p70"/>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70"/>
          <p:cNvGrpSpPr/>
          <p:nvPr/>
        </p:nvGrpSpPr>
        <p:grpSpPr>
          <a:xfrm>
            <a:off x="4835248" y="1684275"/>
            <a:ext cx="298046" cy="336332"/>
            <a:chOff x="-54426150" y="1901700"/>
            <a:chExt cx="282000" cy="318225"/>
          </a:xfrm>
        </p:grpSpPr>
        <p:sp>
          <p:nvSpPr>
            <p:cNvPr id="6121" name="Google Shape;6121;p70"/>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70"/>
          <p:cNvGrpSpPr/>
          <p:nvPr/>
        </p:nvGrpSpPr>
        <p:grpSpPr>
          <a:xfrm>
            <a:off x="4835248" y="2099663"/>
            <a:ext cx="298046" cy="337178"/>
            <a:chOff x="-54426150" y="2294725"/>
            <a:chExt cx="282000" cy="319025"/>
          </a:xfrm>
        </p:grpSpPr>
        <p:sp>
          <p:nvSpPr>
            <p:cNvPr id="6126" name="Google Shape;6126;p70"/>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70"/>
          <p:cNvGrpSpPr/>
          <p:nvPr/>
        </p:nvGrpSpPr>
        <p:grpSpPr>
          <a:xfrm>
            <a:off x="4833583" y="2514232"/>
            <a:ext cx="301375" cy="337151"/>
            <a:chOff x="-54427725" y="2686975"/>
            <a:chExt cx="285150" cy="319000"/>
          </a:xfrm>
        </p:grpSpPr>
        <p:sp>
          <p:nvSpPr>
            <p:cNvPr id="6132" name="Google Shape;6132;p70"/>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70"/>
          <p:cNvGrpSpPr/>
          <p:nvPr/>
        </p:nvGrpSpPr>
        <p:grpSpPr>
          <a:xfrm>
            <a:off x="6888851" y="1686151"/>
            <a:ext cx="334667" cy="335302"/>
            <a:chOff x="-52513800" y="1903475"/>
            <a:chExt cx="316650" cy="317250"/>
          </a:xfrm>
        </p:grpSpPr>
        <p:sp>
          <p:nvSpPr>
            <p:cNvPr id="6138" name="Google Shape;6138;p70"/>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70"/>
          <p:cNvGrpSpPr/>
          <p:nvPr/>
        </p:nvGrpSpPr>
        <p:grpSpPr>
          <a:xfrm>
            <a:off x="6898006" y="2100509"/>
            <a:ext cx="316357" cy="335486"/>
            <a:chOff x="-52505925" y="2295525"/>
            <a:chExt cx="299325" cy="317425"/>
          </a:xfrm>
        </p:grpSpPr>
        <p:sp>
          <p:nvSpPr>
            <p:cNvPr id="6141" name="Google Shape;6141;p70"/>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70"/>
          <p:cNvGrpSpPr/>
          <p:nvPr/>
        </p:nvGrpSpPr>
        <p:grpSpPr>
          <a:xfrm>
            <a:off x="6908417" y="2514232"/>
            <a:ext cx="295536" cy="336332"/>
            <a:chOff x="-52494100" y="2686975"/>
            <a:chExt cx="279625" cy="318225"/>
          </a:xfrm>
        </p:grpSpPr>
        <p:sp>
          <p:nvSpPr>
            <p:cNvPr id="6146" name="Google Shape;6146;p70"/>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0" name="Google Shape;6150;p70"/>
          <p:cNvGrpSpPr/>
          <p:nvPr/>
        </p:nvGrpSpPr>
        <p:grpSpPr>
          <a:xfrm>
            <a:off x="7744070" y="2111315"/>
            <a:ext cx="293871" cy="336332"/>
            <a:chOff x="-51708850" y="2305750"/>
            <a:chExt cx="278050" cy="318225"/>
          </a:xfrm>
        </p:grpSpPr>
        <p:sp>
          <p:nvSpPr>
            <p:cNvPr id="6151" name="Google Shape;6151;p70"/>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70"/>
          <p:cNvGrpSpPr/>
          <p:nvPr/>
        </p:nvGrpSpPr>
        <p:grpSpPr>
          <a:xfrm>
            <a:off x="1094954" y="3054255"/>
            <a:ext cx="337151" cy="337389"/>
            <a:chOff x="-57956275" y="3197925"/>
            <a:chExt cx="319000" cy="319225"/>
          </a:xfrm>
        </p:grpSpPr>
        <p:sp>
          <p:nvSpPr>
            <p:cNvPr id="6155" name="Google Shape;6155;p70"/>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70"/>
          <p:cNvGrpSpPr/>
          <p:nvPr/>
        </p:nvGrpSpPr>
        <p:grpSpPr>
          <a:xfrm>
            <a:off x="1115761" y="3469035"/>
            <a:ext cx="295536" cy="337151"/>
            <a:chOff x="-57940525" y="3590375"/>
            <a:chExt cx="279625" cy="319000"/>
          </a:xfrm>
        </p:grpSpPr>
        <p:sp>
          <p:nvSpPr>
            <p:cNvPr id="6163" name="Google Shape;6163;p70"/>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70"/>
          <p:cNvGrpSpPr/>
          <p:nvPr/>
        </p:nvGrpSpPr>
        <p:grpSpPr>
          <a:xfrm>
            <a:off x="1095363" y="3883578"/>
            <a:ext cx="336332" cy="337178"/>
            <a:chOff x="-57959425" y="3982600"/>
            <a:chExt cx="318225" cy="319025"/>
          </a:xfrm>
        </p:grpSpPr>
        <p:sp>
          <p:nvSpPr>
            <p:cNvPr id="6169" name="Google Shape;6169;p70"/>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70"/>
          <p:cNvGrpSpPr/>
          <p:nvPr/>
        </p:nvGrpSpPr>
        <p:grpSpPr>
          <a:xfrm>
            <a:off x="3154845" y="3055312"/>
            <a:ext cx="335513" cy="335513"/>
            <a:chOff x="-55987225" y="3198925"/>
            <a:chExt cx="317450" cy="317450"/>
          </a:xfrm>
        </p:grpSpPr>
        <p:sp>
          <p:nvSpPr>
            <p:cNvPr id="6174" name="Google Shape;6174;p70"/>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70"/>
          <p:cNvGrpSpPr/>
          <p:nvPr/>
        </p:nvGrpSpPr>
        <p:grpSpPr>
          <a:xfrm>
            <a:off x="3154845" y="3469722"/>
            <a:ext cx="335513" cy="335645"/>
            <a:chOff x="-55987225" y="3591025"/>
            <a:chExt cx="317450" cy="317575"/>
          </a:xfrm>
        </p:grpSpPr>
        <p:sp>
          <p:nvSpPr>
            <p:cNvPr id="6179" name="Google Shape;6179;p70"/>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70"/>
          <p:cNvGrpSpPr/>
          <p:nvPr/>
        </p:nvGrpSpPr>
        <p:grpSpPr>
          <a:xfrm>
            <a:off x="3154013" y="3883578"/>
            <a:ext cx="337178" cy="337178"/>
            <a:chOff x="-55988800" y="3982600"/>
            <a:chExt cx="319025" cy="319025"/>
          </a:xfrm>
        </p:grpSpPr>
        <p:sp>
          <p:nvSpPr>
            <p:cNvPr id="6185" name="Google Shape;6185;p70"/>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70"/>
          <p:cNvGrpSpPr/>
          <p:nvPr/>
        </p:nvGrpSpPr>
        <p:grpSpPr>
          <a:xfrm>
            <a:off x="5232305" y="3048653"/>
            <a:ext cx="334667" cy="337151"/>
            <a:chOff x="-54026025" y="3192625"/>
            <a:chExt cx="316650" cy="319000"/>
          </a:xfrm>
        </p:grpSpPr>
        <p:sp>
          <p:nvSpPr>
            <p:cNvPr id="6191" name="Google Shape;6191;p70"/>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70"/>
          <p:cNvGrpSpPr/>
          <p:nvPr/>
        </p:nvGrpSpPr>
        <p:grpSpPr>
          <a:xfrm>
            <a:off x="5251039" y="3463196"/>
            <a:ext cx="297200" cy="336332"/>
            <a:chOff x="-54007925" y="3584850"/>
            <a:chExt cx="281200" cy="318225"/>
          </a:xfrm>
        </p:grpSpPr>
        <p:sp>
          <p:nvSpPr>
            <p:cNvPr id="6200" name="Google Shape;6200;p70"/>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70"/>
          <p:cNvGrpSpPr/>
          <p:nvPr/>
        </p:nvGrpSpPr>
        <p:grpSpPr>
          <a:xfrm>
            <a:off x="5251039" y="3876153"/>
            <a:ext cx="297200" cy="337098"/>
            <a:chOff x="-54007925" y="3975575"/>
            <a:chExt cx="281200" cy="318950"/>
          </a:xfrm>
        </p:grpSpPr>
        <p:sp>
          <p:nvSpPr>
            <p:cNvPr id="6207" name="Google Shape;6207;p70"/>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70"/>
          <p:cNvGrpSpPr/>
          <p:nvPr/>
        </p:nvGrpSpPr>
        <p:grpSpPr>
          <a:xfrm>
            <a:off x="7350062" y="3064930"/>
            <a:ext cx="258069" cy="336702"/>
            <a:chOff x="-52005775" y="3208025"/>
            <a:chExt cx="244175" cy="318575"/>
          </a:xfrm>
        </p:grpSpPr>
        <p:sp>
          <p:nvSpPr>
            <p:cNvPr id="6212" name="Google Shape;6212;p70"/>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70"/>
          <p:cNvGrpSpPr/>
          <p:nvPr/>
        </p:nvGrpSpPr>
        <p:grpSpPr>
          <a:xfrm>
            <a:off x="1495919" y="3055312"/>
            <a:ext cx="336332" cy="336332"/>
            <a:chOff x="-57568775" y="3198925"/>
            <a:chExt cx="318225" cy="318225"/>
          </a:xfrm>
        </p:grpSpPr>
        <p:sp>
          <p:nvSpPr>
            <p:cNvPr id="6224" name="Google Shape;6224;p70"/>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70"/>
          <p:cNvGrpSpPr/>
          <p:nvPr/>
        </p:nvGrpSpPr>
        <p:grpSpPr>
          <a:xfrm>
            <a:off x="1516317" y="3469035"/>
            <a:ext cx="295536" cy="336332"/>
            <a:chOff x="-57549075" y="3590375"/>
            <a:chExt cx="279625" cy="318225"/>
          </a:xfrm>
        </p:grpSpPr>
        <p:sp>
          <p:nvSpPr>
            <p:cNvPr id="6231" name="Google Shape;6231;p70"/>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70"/>
          <p:cNvGrpSpPr/>
          <p:nvPr/>
        </p:nvGrpSpPr>
        <p:grpSpPr>
          <a:xfrm>
            <a:off x="1495087" y="3883578"/>
            <a:ext cx="337997" cy="337997"/>
            <a:chOff x="-57570350" y="3982600"/>
            <a:chExt cx="319800" cy="319800"/>
          </a:xfrm>
        </p:grpSpPr>
        <p:sp>
          <p:nvSpPr>
            <p:cNvPr id="6236" name="Google Shape;6236;p70"/>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70"/>
          <p:cNvGrpSpPr/>
          <p:nvPr/>
        </p:nvGrpSpPr>
        <p:grpSpPr>
          <a:xfrm>
            <a:off x="3589389" y="3054466"/>
            <a:ext cx="295536" cy="337178"/>
            <a:chOff x="-55576850" y="3198125"/>
            <a:chExt cx="279625" cy="319025"/>
          </a:xfrm>
        </p:grpSpPr>
        <p:sp>
          <p:nvSpPr>
            <p:cNvPr id="6241" name="Google Shape;6241;p70"/>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5" name="Google Shape;6245;p70"/>
          <p:cNvGrpSpPr/>
          <p:nvPr/>
        </p:nvGrpSpPr>
        <p:grpSpPr>
          <a:xfrm>
            <a:off x="3568159" y="3468824"/>
            <a:ext cx="337997" cy="336543"/>
            <a:chOff x="-55596550" y="3590175"/>
            <a:chExt cx="319800" cy="318425"/>
          </a:xfrm>
        </p:grpSpPr>
        <p:sp>
          <p:nvSpPr>
            <p:cNvPr id="6246" name="Google Shape;6246;p70"/>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70"/>
          <p:cNvGrpSpPr/>
          <p:nvPr/>
        </p:nvGrpSpPr>
        <p:grpSpPr>
          <a:xfrm>
            <a:off x="3568568" y="3883340"/>
            <a:ext cx="337178" cy="337415"/>
            <a:chOff x="-55595775" y="3982375"/>
            <a:chExt cx="319025" cy="319250"/>
          </a:xfrm>
        </p:grpSpPr>
        <p:sp>
          <p:nvSpPr>
            <p:cNvPr id="6251" name="Google Shape;6251;p70"/>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70"/>
          <p:cNvGrpSpPr/>
          <p:nvPr/>
        </p:nvGrpSpPr>
        <p:grpSpPr>
          <a:xfrm>
            <a:off x="5645606" y="3048653"/>
            <a:ext cx="337178" cy="336332"/>
            <a:chOff x="-53635375" y="3192625"/>
            <a:chExt cx="319025" cy="318225"/>
          </a:xfrm>
        </p:grpSpPr>
        <p:sp>
          <p:nvSpPr>
            <p:cNvPr id="6258" name="Google Shape;6258;p70"/>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70"/>
          <p:cNvGrpSpPr/>
          <p:nvPr/>
        </p:nvGrpSpPr>
        <p:grpSpPr>
          <a:xfrm>
            <a:off x="5666427" y="3463196"/>
            <a:ext cx="295536" cy="337178"/>
            <a:chOff x="-53615675" y="3584850"/>
            <a:chExt cx="279625" cy="319025"/>
          </a:xfrm>
        </p:grpSpPr>
        <p:sp>
          <p:nvSpPr>
            <p:cNvPr id="6262" name="Google Shape;6262;p70"/>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70"/>
          <p:cNvGrpSpPr/>
          <p:nvPr/>
        </p:nvGrpSpPr>
        <p:grpSpPr>
          <a:xfrm>
            <a:off x="5645619" y="3877131"/>
            <a:ext cx="337151" cy="336121"/>
            <a:chOff x="-53634575" y="3976500"/>
            <a:chExt cx="319000" cy="318025"/>
          </a:xfrm>
        </p:grpSpPr>
        <p:sp>
          <p:nvSpPr>
            <p:cNvPr id="6266" name="Google Shape;6266;p70"/>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70"/>
          <p:cNvGrpSpPr/>
          <p:nvPr/>
        </p:nvGrpSpPr>
        <p:grpSpPr>
          <a:xfrm>
            <a:off x="7331328" y="3468718"/>
            <a:ext cx="295536" cy="336649"/>
            <a:chOff x="-52023900" y="3590075"/>
            <a:chExt cx="279625" cy="318525"/>
          </a:xfrm>
        </p:grpSpPr>
        <p:sp>
          <p:nvSpPr>
            <p:cNvPr id="6275" name="Google Shape;6275;p70"/>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70"/>
          <p:cNvGrpSpPr/>
          <p:nvPr/>
        </p:nvGrpSpPr>
        <p:grpSpPr>
          <a:xfrm>
            <a:off x="1906197" y="3055312"/>
            <a:ext cx="337151" cy="337151"/>
            <a:chOff x="-57173375" y="3198925"/>
            <a:chExt cx="319000" cy="319000"/>
          </a:xfrm>
        </p:grpSpPr>
        <p:sp>
          <p:nvSpPr>
            <p:cNvPr id="6283" name="Google Shape;6283;p70"/>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70"/>
          <p:cNvGrpSpPr/>
          <p:nvPr/>
        </p:nvGrpSpPr>
        <p:grpSpPr>
          <a:xfrm>
            <a:off x="1907029" y="3489830"/>
            <a:ext cx="335486" cy="295562"/>
            <a:chOff x="-57176525" y="3610050"/>
            <a:chExt cx="317425" cy="279650"/>
          </a:xfrm>
        </p:grpSpPr>
        <p:sp>
          <p:nvSpPr>
            <p:cNvPr id="6288" name="Google Shape;6288;p70"/>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3" name="Google Shape;6293;p70"/>
          <p:cNvGrpSpPr/>
          <p:nvPr/>
        </p:nvGrpSpPr>
        <p:grpSpPr>
          <a:xfrm>
            <a:off x="1922843" y="3882944"/>
            <a:ext cx="303859" cy="336966"/>
            <a:chOff x="-57162350" y="3982000"/>
            <a:chExt cx="287500" cy="318825"/>
          </a:xfrm>
        </p:grpSpPr>
        <p:sp>
          <p:nvSpPr>
            <p:cNvPr id="6294" name="Google Shape;6294;p70"/>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70"/>
          <p:cNvGrpSpPr/>
          <p:nvPr/>
        </p:nvGrpSpPr>
        <p:grpSpPr>
          <a:xfrm>
            <a:off x="3983124" y="3055312"/>
            <a:ext cx="336332" cy="334667"/>
            <a:chOff x="-55202750" y="3198925"/>
            <a:chExt cx="318225" cy="316650"/>
          </a:xfrm>
        </p:grpSpPr>
        <p:sp>
          <p:nvSpPr>
            <p:cNvPr id="6303" name="Google Shape;6303;p70"/>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70"/>
          <p:cNvGrpSpPr/>
          <p:nvPr/>
        </p:nvGrpSpPr>
        <p:grpSpPr>
          <a:xfrm>
            <a:off x="3993112" y="3469035"/>
            <a:ext cx="316357" cy="336332"/>
            <a:chOff x="-55194875" y="3590375"/>
            <a:chExt cx="299325" cy="318225"/>
          </a:xfrm>
        </p:grpSpPr>
        <p:sp>
          <p:nvSpPr>
            <p:cNvPr id="6306" name="Google Shape;6306;p70"/>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70"/>
          <p:cNvGrpSpPr/>
          <p:nvPr/>
        </p:nvGrpSpPr>
        <p:grpSpPr>
          <a:xfrm>
            <a:off x="3983547" y="3884424"/>
            <a:ext cx="335486" cy="335486"/>
            <a:chOff x="-55203525" y="3983400"/>
            <a:chExt cx="317425" cy="317425"/>
          </a:xfrm>
        </p:grpSpPr>
        <p:sp>
          <p:nvSpPr>
            <p:cNvPr id="6312" name="Google Shape;6312;p70"/>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70"/>
          <p:cNvGrpSpPr/>
          <p:nvPr/>
        </p:nvGrpSpPr>
        <p:grpSpPr>
          <a:xfrm>
            <a:off x="6069317" y="3048653"/>
            <a:ext cx="315511" cy="337151"/>
            <a:chOff x="-53232900" y="3192625"/>
            <a:chExt cx="298525" cy="319000"/>
          </a:xfrm>
        </p:grpSpPr>
        <p:sp>
          <p:nvSpPr>
            <p:cNvPr id="6316" name="Google Shape;6316;p70"/>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70"/>
          <p:cNvGrpSpPr/>
          <p:nvPr/>
        </p:nvGrpSpPr>
        <p:grpSpPr>
          <a:xfrm>
            <a:off x="6059330" y="3463196"/>
            <a:ext cx="335486" cy="334667"/>
            <a:chOff x="-53242350" y="3584850"/>
            <a:chExt cx="317425" cy="316650"/>
          </a:xfrm>
        </p:grpSpPr>
        <p:sp>
          <p:nvSpPr>
            <p:cNvPr id="6325" name="Google Shape;6325;p70"/>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70"/>
          <p:cNvGrpSpPr/>
          <p:nvPr/>
        </p:nvGrpSpPr>
        <p:grpSpPr>
          <a:xfrm>
            <a:off x="6079305" y="3876920"/>
            <a:ext cx="295536" cy="337178"/>
            <a:chOff x="-53224225" y="3976300"/>
            <a:chExt cx="279625" cy="319025"/>
          </a:xfrm>
        </p:grpSpPr>
        <p:sp>
          <p:nvSpPr>
            <p:cNvPr id="6331" name="Google Shape;6331;p70"/>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70"/>
          <p:cNvGrpSpPr/>
          <p:nvPr/>
        </p:nvGrpSpPr>
        <p:grpSpPr>
          <a:xfrm>
            <a:off x="7310521" y="3884133"/>
            <a:ext cx="337151" cy="336623"/>
            <a:chOff x="-52043575" y="3983125"/>
            <a:chExt cx="319000" cy="318500"/>
          </a:xfrm>
        </p:grpSpPr>
        <p:sp>
          <p:nvSpPr>
            <p:cNvPr id="6339" name="Google Shape;6339;p70"/>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70"/>
          <p:cNvGrpSpPr/>
          <p:nvPr/>
        </p:nvGrpSpPr>
        <p:grpSpPr>
          <a:xfrm>
            <a:off x="2346261" y="3055312"/>
            <a:ext cx="295536" cy="337151"/>
            <a:chOff x="-56766175" y="3198925"/>
            <a:chExt cx="279625" cy="319000"/>
          </a:xfrm>
        </p:grpSpPr>
        <p:sp>
          <p:nvSpPr>
            <p:cNvPr id="6349" name="Google Shape;6349;p70"/>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6" name="Google Shape;6356;p70"/>
          <p:cNvGrpSpPr/>
          <p:nvPr/>
        </p:nvGrpSpPr>
        <p:grpSpPr>
          <a:xfrm>
            <a:off x="2345429" y="3469035"/>
            <a:ext cx="297200" cy="336332"/>
            <a:chOff x="-56766175" y="3590375"/>
            <a:chExt cx="281200" cy="318225"/>
          </a:xfrm>
        </p:grpSpPr>
        <p:sp>
          <p:nvSpPr>
            <p:cNvPr id="6357" name="Google Shape;6357;p70"/>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70"/>
          <p:cNvGrpSpPr/>
          <p:nvPr/>
        </p:nvGrpSpPr>
        <p:grpSpPr>
          <a:xfrm>
            <a:off x="2366237" y="3883578"/>
            <a:ext cx="255585" cy="336332"/>
            <a:chOff x="-56747275" y="3982600"/>
            <a:chExt cx="241825" cy="318225"/>
          </a:xfrm>
        </p:grpSpPr>
        <p:sp>
          <p:nvSpPr>
            <p:cNvPr id="6362" name="Google Shape;6362;p70"/>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70"/>
          <p:cNvGrpSpPr/>
          <p:nvPr/>
        </p:nvGrpSpPr>
        <p:grpSpPr>
          <a:xfrm>
            <a:off x="4417669" y="3055312"/>
            <a:ext cx="295536" cy="337151"/>
            <a:chOff x="-54793175" y="3198925"/>
            <a:chExt cx="279625" cy="319000"/>
          </a:xfrm>
        </p:grpSpPr>
        <p:sp>
          <p:nvSpPr>
            <p:cNvPr id="6370" name="Google Shape;6370;p70"/>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70"/>
          <p:cNvGrpSpPr/>
          <p:nvPr/>
        </p:nvGrpSpPr>
        <p:grpSpPr>
          <a:xfrm>
            <a:off x="4396848" y="3475694"/>
            <a:ext cx="337178" cy="322143"/>
            <a:chOff x="-54812875" y="3596675"/>
            <a:chExt cx="319025" cy="304800"/>
          </a:xfrm>
        </p:grpSpPr>
        <p:sp>
          <p:nvSpPr>
            <p:cNvPr id="6378" name="Google Shape;6378;p70"/>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5" name="Google Shape;6385;p70"/>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7" name="Google Shape;6387;p70"/>
          <p:cNvGrpSpPr/>
          <p:nvPr/>
        </p:nvGrpSpPr>
        <p:grpSpPr>
          <a:xfrm>
            <a:off x="4417669" y="3883578"/>
            <a:ext cx="295536" cy="336332"/>
            <a:chOff x="-54793175" y="3982600"/>
            <a:chExt cx="279625" cy="318225"/>
          </a:xfrm>
        </p:grpSpPr>
        <p:sp>
          <p:nvSpPr>
            <p:cNvPr id="6388" name="Google Shape;6388;p70"/>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70"/>
          <p:cNvGrpSpPr/>
          <p:nvPr/>
        </p:nvGrpSpPr>
        <p:grpSpPr>
          <a:xfrm>
            <a:off x="6494706" y="3048653"/>
            <a:ext cx="295536" cy="336332"/>
            <a:chOff x="-52832000" y="3192625"/>
            <a:chExt cx="279625" cy="318225"/>
          </a:xfrm>
        </p:grpSpPr>
        <p:sp>
          <p:nvSpPr>
            <p:cNvPr id="6396" name="Google Shape;6396;p70"/>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70"/>
          <p:cNvGrpSpPr/>
          <p:nvPr/>
        </p:nvGrpSpPr>
        <p:grpSpPr>
          <a:xfrm>
            <a:off x="6473899" y="3464042"/>
            <a:ext cx="337151" cy="335486"/>
            <a:chOff x="-52851675" y="3585650"/>
            <a:chExt cx="319000" cy="317425"/>
          </a:xfrm>
        </p:grpSpPr>
        <p:sp>
          <p:nvSpPr>
            <p:cNvPr id="6405" name="Google Shape;6405;p70"/>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70"/>
          <p:cNvGrpSpPr/>
          <p:nvPr/>
        </p:nvGrpSpPr>
        <p:grpSpPr>
          <a:xfrm>
            <a:off x="6494706" y="3876920"/>
            <a:ext cx="295536" cy="337178"/>
            <a:chOff x="-52832000" y="3976300"/>
            <a:chExt cx="279625" cy="319025"/>
          </a:xfrm>
        </p:grpSpPr>
        <p:sp>
          <p:nvSpPr>
            <p:cNvPr id="6412" name="Google Shape;6412;p70"/>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70"/>
          <p:cNvGrpSpPr/>
          <p:nvPr/>
        </p:nvGrpSpPr>
        <p:grpSpPr>
          <a:xfrm>
            <a:off x="7742405" y="3055312"/>
            <a:ext cx="297200" cy="336332"/>
            <a:chOff x="-51633225" y="3198925"/>
            <a:chExt cx="281200" cy="318225"/>
          </a:xfrm>
        </p:grpSpPr>
        <p:sp>
          <p:nvSpPr>
            <p:cNvPr id="6418" name="Google Shape;6418;p70"/>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70"/>
          <p:cNvGrpSpPr/>
          <p:nvPr/>
        </p:nvGrpSpPr>
        <p:grpSpPr>
          <a:xfrm>
            <a:off x="2734606" y="3056131"/>
            <a:ext cx="342990" cy="335513"/>
            <a:chOff x="-56396775" y="3199700"/>
            <a:chExt cx="324525" cy="317450"/>
          </a:xfrm>
        </p:grpSpPr>
        <p:sp>
          <p:nvSpPr>
            <p:cNvPr id="6426" name="Google Shape;6426;p70"/>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70"/>
          <p:cNvGrpSpPr/>
          <p:nvPr/>
        </p:nvGrpSpPr>
        <p:grpSpPr>
          <a:xfrm>
            <a:off x="2737513" y="3479842"/>
            <a:ext cx="337178" cy="315537"/>
            <a:chOff x="-56394425" y="3600600"/>
            <a:chExt cx="319025" cy="298550"/>
          </a:xfrm>
        </p:grpSpPr>
        <p:sp>
          <p:nvSpPr>
            <p:cNvPr id="6433" name="Google Shape;6433;p70"/>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70"/>
          <p:cNvGrpSpPr/>
          <p:nvPr/>
        </p:nvGrpSpPr>
        <p:grpSpPr>
          <a:xfrm>
            <a:off x="2752507" y="3884424"/>
            <a:ext cx="307188" cy="335486"/>
            <a:chOff x="-56379450" y="3983400"/>
            <a:chExt cx="290650" cy="317425"/>
          </a:xfrm>
        </p:grpSpPr>
        <p:sp>
          <p:nvSpPr>
            <p:cNvPr id="6437" name="Google Shape;6437;p70"/>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70"/>
          <p:cNvGrpSpPr/>
          <p:nvPr/>
        </p:nvGrpSpPr>
        <p:grpSpPr>
          <a:xfrm>
            <a:off x="4835670" y="3055312"/>
            <a:ext cx="297200" cy="337151"/>
            <a:chOff x="-54401725" y="3198925"/>
            <a:chExt cx="281200" cy="319000"/>
          </a:xfrm>
        </p:grpSpPr>
        <p:sp>
          <p:nvSpPr>
            <p:cNvPr id="6446" name="Google Shape;6446;p70"/>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70"/>
          <p:cNvGrpSpPr/>
          <p:nvPr/>
        </p:nvGrpSpPr>
        <p:grpSpPr>
          <a:xfrm>
            <a:off x="4836503" y="3469035"/>
            <a:ext cx="295536" cy="336332"/>
            <a:chOff x="-54401725" y="3590375"/>
            <a:chExt cx="279625" cy="318225"/>
          </a:xfrm>
        </p:grpSpPr>
        <p:sp>
          <p:nvSpPr>
            <p:cNvPr id="6458" name="Google Shape;6458;p70"/>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0"/>
          <p:cNvGrpSpPr/>
          <p:nvPr/>
        </p:nvGrpSpPr>
        <p:grpSpPr>
          <a:xfrm>
            <a:off x="4834429" y="3883578"/>
            <a:ext cx="299684" cy="336332"/>
            <a:chOff x="-54403300" y="3982600"/>
            <a:chExt cx="283550" cy="318225"/>
          </a:xfrm>
        </p:grpSpPr>
        <p:sp>
          <p:nvSpPr>
            <p:cNvPr id="6465" name="Google Shape;6465;p70"/>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70"/>
          <p:cNvGrpSpPr/>
          <p:nvPr/>
        </p:nvGrpSpPr>
        <p:grpSpPr>
          <a:xfrm>
            <a:off x="6888864" y="3050529"/>
            <a:ext cx="334641" cy="335275"/>
            <a:chOff x="-52458650" y="3194400"/>
            <a:chExt cx="316625" cy="317225"/>
          </a:xfrm>
        </p:grpSpPr>
        <p:sp>
          <p:nvSpPr>
            <p:cNvPr id="6471" name="Google Shape;6471;p70"/>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70"/>
          <p:cNvGrpSpPr/>
          <p:nvPr/>
        </p:nvGrpSpPr>
        <p:grpSpPr>
          <a:xfrm>
            <a:off x="6897597" y="3463196"/>
            <a:ext cx="317176" cy="336094"/>
            <a:chOff x="-52450000" y="3584850"/>
            <a:chExt cx="300100" cy="318000"/>
          </a:xfrm>
        </p:grpSpPr>
        <p:sp>
          <p:nvSpPr>
            <p:cNvPr id="6480" name="Google Shape;6480;p70"/>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7" name="Google Shape;6487;p70"/>
          <p:cNvGrpSpPr/>
          <p:nvPr/>
        </p:nvGrpSpPr>
        <p:grpSpPr>
          <a:xfrm>
            <a:off x="6908417" y="3878584"/>
            <a:ext cx="295536" cy="335513"/>
            <a:chOff x="-52440550" y="3977875"/>
            <a:chExt cx="279625" cy="317450"/>
          </a:xfrm>
        </p:grpSpPr>
        <p:sp>
          <p:nvSpPr>
            <p:cNvPr id="6488" name="Google Shape;6488;p70"/>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70"/>
          <p:cNvGrpSpPr/>
          <p:nvPr/>
        </p:nvGrpSpPr>
        <p:grpSpPr>
          <a:xfrm>
            <a:off x="7743238" y="3463196"/>
            <a:ext cx="295536" cy="337178"/>
            <a:chOff x="-51623775" y="3584850"/>
            <a:chExt cx="279625" cy="319025"/>
          </a:xfrm>
        </p:grpSpPr>
        <p:sp>
          <p:nvSpPr>
            <p:cNvPr id="6497" name="Google Shape;6497;p70"/>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6" name="Google Shape;6506;p70"/>
          <p:cNvGrpSpPr/>
          <p:nvPr/>
        </p:nvGrpSpPr>
        <p:grpSpPr>
          <a:xfrm>
            <a:off x="3589004" y="1687377"/>
            <a:ext cx="297204" cy="337241"/>
            <a:chOff x="1044400" y="2917425"/>
            <a:chExt cx="248125" cy="281550"/>
          </a:xfrm>
        </p:grpSpPr>
        <p:sp>
          <p:nvSpPr>
            <p:cNvPr id="6507" name="Google Shape;6507;p70"/>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6512" name="Google Shape;6512;p70"/>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513" name="Google Shape;6513;p70"/>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6514" name="Google Shape;6514;p70"/>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6" name="Google Shape;6516;p70"/>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20"/>
        <p:cNvGrpSpPr/>
        <p:nvPr/>
      </p:nvGrpSpPr>
      <p:grpSpPr>
        <a:xfrm>
          <a:off x="0" y="0"/>
          <a:ext cx="0" cy="0"/>
          <a:chOff x="0" y="0"/>
          <a:chExt cx="0" cy="0"/>
        </a:xfrm>
      </p:grpSpPr>
      <p:sp>
        <p:nvSpPr>
          <p:cNvPr id="6521" name="Google Shape;6521;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Creative Process Icons</a:t>
            </a:r>
            <a:endParaRPr>
              <a:solidFill>
                <a:srgbClr val="FFFFFF"/>
              </a:solidFill>
              <a:latin typeface="Proxima Nova Semibold"/>
              <a:ea typeface="Proxima Nova Semibold"/>
              <a:cs typeface="Proxima Nova Semibold"/>
              <a:sym typeface="Proxima Nova Semibold"/>
            </a:endParaRPr>
          </a:p>
        </p:txBody>
      </p:sp>
      <p:grpSp>
        <p:nvGrpSpPr>
          <p:cNvPr id="6522" name="Google Shape;6522;p71"/>
          <p:cNvGrpSpPr/>
          <p:nvPr/>
        </p:nvGrpSpPr>
        <p:grpSpPr>
          <a:xfrm>
            <a:off x="1133421" y="1688547"/>
            <a:ext cx="257794" cy="330743"/>
            <a:chOff x="-50489600" y="1947400"/>
            <a:chExt cx="233150" cy="299125"/>
          </a:xfrm>
        </p:grpSpPr>
        <p:sp>
          <p:nvSpPr>
            <p:cNvPr id="6523" name="Google Shape;6523;p71"/>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71"/>
          <p:cNvGrpSpPr/>
          <p:nvPr/>
        </p:nvGrpSpPr>
        <p:grpSpPr>
          <a:xfrm>
            <a:off x="1096836" y="2096108"/>
            <a:ext cx="330964" cy="331821"/>
            <a:chOff x="-50523475" y="2316000"/>
            <a:chExt cx="299325" cy="300100"/>
          </a:xfrm>
        </p:grpSpPr>
        <p:sp>
          <p:nvSpPr>
            <p:cNvPr id="6526" name="Google Shape;6526;p71"/>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71"/>
          <p:cNvGrpSpPr/>
          <p:nvPr/>
        </p:nvGrpSpPr>
        <p:grpSpPr>
          <a:xfrm>
            <a:off x="1095537" y="2505383"/>
            <a:ext cx="333562" cy="330991"/>
            <a:chOff x="-50524250" y="2686150"/>
            <a:chExt cx="301675" cy="299350"/>
          </a:xfrm>
        </p:grpSpPr>
        <p:sp>
          <p:nvSpPr>
            <p:cNvPr id="6529" name="Google Shape;6529;p71"/>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71"/>
          <p:cNvGrpSpPr/>
          <p:nvPr/>
        </p:nvGrpSpPr>
        <p:grpSpPr>
          <a:xfrm>
            <a:off x="3154610" y="1716411"/>
            <a:ext cx="331821" cy="332705"/>
            <a:chOff x="-48633950" y="1972600"/>
            <a:chExt cx="300100" cy="300900"/>
          </a:xfrm>
        </p:grpSpPr>
        <p:sp>
          <p:nvSpPr>
            <p:cNvPr id="6536" name="Google Shape;6536;p71"/>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71"/>
          <p:cNvGrpSpPr/>
          <p:nvPr/>
        </p:nvGrpSpPr>
        <p:grpSpPr>
          <a:xfrm>
            <a:off x="3154167" y="2124856"/>
            <a:ext cx="332705" cy="334419"/>
            <a:chOff x="-48634750" y="2342000"/>
            <a:chExt cx="300900" cy="302450"/>
          </a:xfrm>
        </p:grpSpPr>
        <p:sp>
          <p:nvSpPr>
            <p:cNvPr id="6539" name="Google Shape;6539;p71"/>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71"/>
          <p:cNvGrpSpPr/>
          <p:nvPr/>
        </p:nvGrpSpPr>
        <p:grpSpPr>
          <a:xfrm>
            <a:off x="3155038" y="2533274"/>
            <a:ext cx="330964" cy="330964"/>
            <a:chOff x="-48633175" y="2711375"/>
            <a:chExt cx="299325" cy="299325"/>
          </a:xfrm>
        </p:grpSpPr>
        <p:sp>
          <p:nvSpPr>
            <p:cNvPr id="6548" name="Google Shape;6548;p71"/>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71"/>
          <p:cNvGrpSpPr/>
          <p:nvPr/>
        </p:nvGrpSpPr>
        <p:grpSpPr>
          <a:xfrm>
            <a:off x="5238891" y="1708560"/>
            <a:ext cx="290882" cy="331848"/>
            <a:chOff x="-46753100" y="1965500"/>
            <a:chExt cx="263075" cy="300125"/>
          </a:xfrm>
        </p:grpSpPr>
        <p:sp>
          <p:nvSpPr>
            <p:cNvPr id="6551" name="Google Shape;6551;p71"/>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71"/>
          <p:cNvGrpSpPr/>
          <p:nvPr/>
        </p:nvGrpSpPr>
        <p:grpSpPr>
          <a:xfrm>
            <a:off x="5217979" y="2134421"/>
            <a:ext cx="332705" cy="292651"/>
            <a:chOff x="-46772025" y="2350650"/>
            <a:chExt cx="300900" cy="264675"/>
          </a:xfrm>
        </p:grpSpPr>
        <p:sp>
          <p:nvSpPr>
            <p:cNvPr id="6554" name="Google Shape;6554;p71"/>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71"/>
          <p:cNvGrpSpPr/>
          <p:nvPr/>
        </p:nvGrpSpPr>
        <p:grpSpPr>
          <a:xfrm>
            <a:off x="5217979" y="2522825"/>
            <a:ext cx="332705" cy="332705"/>
            <a:chOff x="-46772025" y="2701925"/>
            <a:chExt cx="300900" cy="300900"/>
          </a:xfrm>
        </p:grpSpPr>
        <p:sp>
          <p:nvSpPr>
            <p:cNvPr id="6557" name="Google Shape;6557;p71"/>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9" name="Google Shape;6559;p71"/>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0" name="Google Shape;6560;p71"/>
          <p:cNvGrpSpPr/>
          <p:nvPr/>
        </p:nvGrpSpPr>
        <p:grpSpPr>
          <a:xfrm>
            <a:off x="1507602" y="1689404"/>
            <a:ext cx="331821" cy="332705"/>
            <a:chOff x="-50154075" y="1948175"/>
            <a:chExt cx="300100" cy="300900"/>
          </a:xfrm>
        </p:grpSpPr>
        <p:sp>
          <p:nvSpPr>
            <p:cNvPr id="6561" name="Google Shape;6561;p71"/>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3" name="Google Shape;6563;p71"/>
          <p:cNvGrpSpPr/>
          <p:nvPr/>
        </p:nvGrpSpPr>
        <p:grpSpPr>
          <a:xfrm>
            <a:off x="1507602" y="2096965"/>
            <a:ext cx="331821" cy="331848"/>
            <a:chOff x="-50154850" y="2316775"/>
            <a:chExt cx="300100" cy="300125"/>
          </a:xfrm>
        </p:grpSpPr>
        <p:sp>
          <p:nvSpPr>
            <p:cNvPr id="6564" name="Google Shape;6564;p71"/>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71"/>
          <p:cNvGrpSpPr/>
          <p:nvPr/>
        </p:nvGrpSpPr>
        <p:grpSpPr>
          <a:xfrm>
            <a:off x="1503690" y="2504112"/>
            <a:ext cx="339643" cy="330300"/>
            <a:chOff x="-50158000" y="2685000"/>
            <a:chExt cx="307175" cy="298725"/>
          </a:xfrm>
        </p:grpSpPr>
        <p:sp>
          <p:nvSpPr>
            <p:cNvPr id="6567" name="Google Shape;6567;p71"/>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71"/>
          <p:cNvGrpSpPr/>
          <p:nvPr/>
        </p:nvGrpSpPr>
        <p:grpSpPr>
          <a:xfrm>
            <a:off x="3572048" y="1717268"/>
            <a:ext cx="334419" cy="331848"/>
            <a:chOff x="-48266125" y="1973375"/>
            <a:chExt cx="302450" cy="300125"/>
          </a:xfrm>
        </p:grpSpPr>
        <p:sp>
          <p:nvSpPr>
            <p:cNvPr id="6570" name="Google Shape;6570;p71"/>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71"/>
          <p:cNvGrpSpPr/>
          <p:nvPr/>
        </p:nvGrpSpPr>
        <p:grpSpPr>
          <a:xfrm>
            <a:off x="3597286" y="2125575"/>
            <a:ext cx="283944" cy="331959"/>
            <a:chOff x="-48237000" y="2342650"/>
            <a:chExt cx="256800" cy="300225"/>
          </a:xfrm>
        </p:grpSpPr>
        <p:sp>
          <p:nvSpPr>
            <p:cNvPr id="6577" name="Google Shape;6577;p71"/>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71"/>
          <p:cNvGrpSpPr/>
          <p:nvPr/>
        </p:nvGrpSpPr>
        <p:grpSpPr>
          <a:xfrm>
            <a:off x="5630194" y="1709224"/>
            <a:ext cx="334447" cy="329443"/>
            <a:chOff x="-46404975" y="1966100"/>
            <a:chExt cx="302475" cy="297950"/>
          </a:xfrm>
        </p:grpSpPr>
        <p:sp>
          <p:nvSpPr>
            <p:cNvPr id="6581" name="Google Shape;6581;p71"/>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71"/>
          <p:cNvGrpSpPr/>
          <p:nvPr/>
        </p:nvGrpSpPr>
        <p:grpSpPr>
          <a:xfrm>
            <a:off x="5631493" y="2115264"/>
            <a:ext cx="331848" cy="331821"/>
            <a:chOff x="-46401050" y="2333325"/>
            <a:chExt cx="300125" cy="300100"/>
          </a:xfrm>
        </p:grpSpPr>
        <p:sp>
          <p:nvSpPr>
            <p:cNvPr id="6586" name="Google Shape;6586;p71"/>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0" name="Google Shape;6590;p71"/>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1" name="Google Shape;6591;p71"/>
          <p:cNvGrpSpPr/>
          <p:nvPr/>
        </p:nvGrpSpPr>
        <p:grpSpPr>
          <a:xfrm>
            <a:off x="7280492" y="2124856"/>
            <a:ext cx="332705" cy="332677"/>
            <a:chOff x="-44914800" y="2342000"/>
            <a:chExt cx="300900" cy="300875"/>
          </a:xfrm>
        </p:grpSpPr>
        <p:sp>
          <p:nvSpPr>
            <p:cNvPr id="6592" name="Google Shape;6592;p71"/>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5" name="Google Shape;6595;p71"/>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6" name="Google Shape;6596;p71"/>
          <p:cNvGrpSpPr/>
          <p:nvPr/>
        </p:nvGrpSpPr>
        <p:grpSpPr>
          <a:xfrm>
            <a:off x="1917775" y="2096827"/>
            <a:ext cx="332705" cy="331102"/>
            <a:chOff x="-49786250" y="2316650"/>
            <a:chExt cx="300900" cy="299450"/>
          </a:xfrm>
        </p:grpSpPr>
        <p:sp>
          <p:nvSpPr>
            <p:cNvPr id="6597" name="Google Shape;6597;p7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4" name="Google Shape;6604;p71"/>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6" name="Google Shape;6606;p71"/>
          <p:cNvGrpSpPr/>
          <p:nvPr/>
        </p:nvGrpSpPr>
        <p:grpSpPr>
          <a:xfrm>
            <a:off x="4045921" y="2124856"/>
            <a:ext cx="213400" cy="332677"/>
            <a:chOff x="-47842400" y="2342000"/>
            <a:chExt cx="193000" cy="300875"/>
          </a:xfrm>
        </p:grpSpPr>
        <p:sp>
          <p:nvSpPr>
            <p:cNvPr id="6607" name="Google Shape;6607;p71"/>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71"/>
          <p:cNvGrpSpPr/>
          <p:nvPr/>
        </p:nvGrpSpPr>
        <p:grpSpPr>
          <a:xfrm>
            <a:off x="3986697" y="2532417"/>
            <a:ext cx="331848" cy="332705"/>
            <a:chOff x="-47896750" y="2710600"/>
            <a:chExt cx="300125" cy="300900"/>
          </a:xfrm>
        </p:grpSpPr>
        <p:sp>
          <p:nvSpPr>
            <p:cNvPr id="6611" name="Google Shape;6611;p71"/>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71"/>
          <p:cNvGrpSpPr/>
          <p:nvPr/>
        </p:nvGrpSpPr>
        <p:grpSpPr>
          <a:xfrm>
            <a:off x="6041972" y="1727717"/>
            <a:ext cx="332705" cy="291794"/>
            <a:chOff x="-46033225" y="1982825"/>
            <a:chExt cx="300900" cy="263900"/>
          </a:xfrm>
        </p:grpSpPr>
        <p:sp>
          <p:nvSpPr>
            <p:cNvPr id="6616" name="Google Shape;6616;p71"/>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71"/>
          <p:cNvGrpSpPr/>
          <p:nvPr/>
        </p:nvGrpSpPr>
        <p:grpSpPr>
          <a:xfrm>
            <a:off x="6038932" y="2116564"/>
            <a:ext cx="338786" cy="302133"/>
            <a:chOff x="-46034000" y="2334500"/>
            <a:chExt cx="306400" cy="273250"/>
          </a:xfrm>
        </p:grpSpPr>
        <p:sp>
          <p:nvSpPr>
            <p:cNvPr id="6620" name="Google Shape;6620;p71"/>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71"/>
          <p:cNvGrpSpPr/>
          <p:nvPr/>
        </p:nvGrpSpPr>
        <p:grpSpPr>
          <a:xfrm>
            <a:off x="6081598" y="2523599"/>
            <a:ext cx="253454" cy="330190"/>
            <a:chOff x="-45998575" y="2702625"/>
            <a:chExt cx="229225" cy="298625"/>
          </a:xfrm>
        </p:grpSpPr>
        <p:sp>
          <p:nvSpPr>
            <p:cNvPr id="6624" name="Google Shape;6624;p71"/>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1" name="Google Shape;6631;p71"/>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6" name="Google Shape;6636;p71"/>
          <p:cNvGrpSpPr/>
          <p:nvPr/>
        </p:nvGrpSpPr>
        <p:grpSpPr>
          <a:xfrm>
            <a:off x="2350737" y="2503669"/>
            <a:ext cx="291767" cy="334447"/>
            <a:chOff x="-49398750" y="2684600"/>
            <a:chExt cx="263875" cy="302475"/>
          </a:xfrm>
        </p:grpSpPr>
        <p:sp>
          <p:nvSpPr>
            <p:cNvPr id="6637" name="Google Shape;6637;p71"/>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71"/>
          <p:cNvGrpSpPr/>
          <p:nvPr/>
        </p:nvGrpSpPr>
        <p:grpSpPr>
          <a:xfrm>
            <a:off x="4419244" y="1718152"/>
            <a:ext cx="290882" cy="332705"/>
            <a:chOff x="-47509225" y="1974175"/>
            <a:chExt cx="263075" cy="300900"/>
          </a:xfrm>
        </p:grpSpPr>
        <p:sp>
          <p:nvSpPr>
            <p:cNvPr id="6641" name="Google Shape;6641;p71"/>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6" name="Google Shape;6646;p71"/>
          <p:cNvGrpSpPr/>
          <p:nvPr/>
        </p:nvGrpSpPr>
        <p:grpSpPr>
          <a:xfrm>
            <a:off x="4397476" y="2124856"/>
            <a:ext cx="334419" cy="331599"/>
            <a:chOff x="-47529700" y="2342000"/>
            <a:chExt cx="302450" cy="299900"/>
          </a:xfrm>
        </p:grpSpPr>
        <p:sp>
          <p:nvSpPr>
            <p:cNvPr id="6647" name="Google Shape;6647;p71"/>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71"/>
          <p:cNvGrpSpPr/>
          <p:nvPr/>
        </p:nvGrpSpPr>
        <p:grpSpPr>
          <a:xfrm>
            <a:off x="4398775" y="2573356"/>
            <a:ext cx="331821" cy="252570"/>
            <a:chOff x="-47527350" y="2747625"/>
            <a:chExt cx="300100" cy="228425"/>
          </a:xfrm>
        </p:grpSpPr>
        <p:sp>
          <p:nvSpPr>
            <p:cNvPr id="6650" name="Google Shape;6650;p71"/>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6" name="Google Shape;6656;p71"/>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7" name="Google Shape;6657;p71"/>
          <p:cNvGrpSpPr/>
          <p:nvPr/>
        </p:nvGrpSpPr>
        <p:grpSpPr>
          <a:xfrm>
            <a:off x="6457973" y="2136162"/>
            <a:ext cx="331848" cy="291767"/>
            <a:chOff x="-45664625" y="2352225"/>
            <a:chExt cx="300125" cy="263875"/>
          </a:xfrm>
        </p:grpSpPr>
        <p:sp>
          <p:nvSpPr>
            <p:cNvPr id="6658" name="Google Shape;6658;p71"/>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71"/>
          <p:cNvGrpSpPr/>
          <p:nvPr/>
        </p:nvGrpSpPr>
        <p:grpSpPr>
          <a:xfrm>
            <a:off x="6457213" y="2524291"/>
            <a:ext cx="333369" cy="331240"/>
            <a:chOff x="-45665400" y="2703250"/>
            <a:chExt cx="301500" cy="299575"/>
          </a:xfrm>
        </p:grpSpPr>
        <p:sp>
          <p:nvSpPr>
            <p:cNvPr id="6666" name="Google Shape;6666;p71"/>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71"/>
          <p:cNvGrpSpPr/>
          <p:nvPr/>
        </p:nvGrpSpPr>
        <p:grpSpPr>
          <a:xfrm>
            <a:off x="7727678" y="1727717"/>
            <a:ext cx="332705" cy="333590"/>
            <a:chOff x="-44528075" y="1982825"/>
            <a:chExt cx="300900" cy="301700"/>
          </a:xfrm>
        </p:grpSpPr>
        <p:sp>
          <p:nvSpPr>
            <p:cNvPr id="6671" name="Google Shape;6671;p71"/>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8" name="Google Shape;6678;p71"/>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9" name="Google Shape;6679;p71"/>
          <p:cNvGrpSpPr/>
          <p:nvPr/>
        </p:nvGrpSpPr>
        <p:grpSpPr>
          <a:xfrm>
            <a:off x="2742332" y="2096965"/>
            <a:ext cx="331821" cy="331848"/>
            <a:chOff x="-49048250" y="2316775"/>
            <a:chExt cx="300100" cy="300125"/>
          </a:xfrm>
        </p:grpSpPr>
        <p:sp>
          <p:nvSpPr>
            <p:cNvPr id="6680" name="Google Shape;6680;p71"/>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4" name="Google Shape;6684;p71"/>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5" name="Google Shape;6685;p71"/>
          <p:cNvGrpSpPr/>
          <p:nvPr/>
        </p:nvGrpSpPr>
        <p:grpSpPr>
          <a:xfrm>
            <a:off x="4805880" y="1718152"/>
            <a:ext cx="333590" cy="331821"/>
            <a:chOff x="-47160325" y="1974175"/>
            <a:chExt cx="301700" cy="300100"/>
          </a:xfrm>
        </p:grpSpPr>
        <p:sp>
          <p:nvSpPr>
            <p:cNvPr id="6686" name="Google Shape;6686;p71"/>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8" name="Google Shape;6688;p71"/>
          <p:cNvGrpSpPr/>
          <p:nvPr/>
        </p:nvGrpSpPr>
        <p:grpSpPr>
          <a:xfrm>
            <a:off x="4806322" y="2124856"/>
            <a:ext cx="332705" cy="332677"/>
            <a:chOff x="-47159525" y="2342000"/>
            <a:chExt cx="300900" cy="300875"/>
          </a:xfrm>
        </p:grpSpPr>
        <p:sp>
          <p:nvSpPr>
            <p:cNvPr id="6689" name="Google Shape;6689;p71"/>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71"/>
          <p:cNvGrpSpPr/>
          <p:nvPr/>
        </p:nvGrpSpPr>
        <p:grpSpPr>
          <a:xfrm>
            <a:off x="4806765" y="2534159"/>
            <a:ext cx="331821" cy="332705"/>
            <a:chOff x="-47157950" y="2712175"/>
            <a:chExt cx="300100" cy="300900"/>
          </a:xfrm>
        </p:grpSpPr>
        <p:sp>
          <p:nvSpPr>
            <p:cNvPr id="6695" name="Google Shape;6695;p71"/>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2" name="Google Shape;6702;p71"/>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3" name="Google Shape;6703;p71"/>
          <p:cNvGrpSpPr/>
          <p:nvPr/>
        </p:nvGrpSpPr>
        <p:grpSpPr>
          <a:xfrm>
            <a:off x="6885257" y="2115264"/>
            <a:ext cx="292624" cy="331821"/>
            <a:chOff x="-45278675" y="2333325"/>
            <a:chExt cx="264650" cy="300100"/>
          </a:xfrm>
        </p:grpSpPr>
        <p:sp>
          <p:nvSpPr>
            <p:cNvPr id="6704" name="Google Shape;6704;p71"/>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71"/>
          <p:cNvGrpSpPr/>
          <p:nvPr/>
        </p:nvGrpSpPr>
        <p:grpSpPr>
          <a:xfrm>
            <a:off x="6894821" y="2522825"/>
            <a:ext cx="273495" cy="331848"/>
            <a:chOff x="-45270025" y="2701925"/>
            <a:chExt cx="247350" cy="300125"/>
          </a:xfrm>
        </p:grpSpPr>
        <p:sp>
          <p:nvSpPr>
            <p:cNvPr id="6709" name="Google Shape;6709;p71"/>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3" name="Google Shape;6713;p71"/>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4" name="Google Shape;6714;p71"/>
          <p:cNvGrpSpPr/>
          <p:nvPr/>
        </p:nvGrpSpPr>
        <p:grpSpPr>
          <a:xfrm>
            <a:off x="1133422" y="3054944"/>
            <a:ext cx="257794" cy="333728"/>
            <a:chOff x="-50469125" y="3183175"/>
            <a:chExt cx="233150" cy="301825"/>
          </a:xfrm>
        </p:grpSpPr>
        <p:sp>
          <p:nvSpPr>
            <p:cNvPr id="6715" name="Google Shape;6715;p71"/>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71"/>
          <p:cNvGrpSpPr/>
          <p:nvPr/>
        </p:nvGrpSpPr>
        <p:grpSpPr>
          <a:xfrm>
            <a:off x="1095967" y="3461620"/>
            <a:ext cx="332705" cy="331848"/>
            <a:chOff x="-50504575" y="3550975"/>
            <a:chExt cx="300900" cy="300125"/>
          </a:xfrm>
        </p:grpSpPr>
        <p:sp>
          <p:nvSpPr>
            <p:cNvPr id="6719" name="Google Shape;6719;p71"/>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71"/>
          <p:cNvGrpSpPr/>
          <p:nvPr/>
        </p:nvGrpSpPr>
        <p:grpSpPr>
          <a:xfrm>
            <a:off x="1095967" y="3870950"/>
            <a:ext cx="332705" cy="330964"/>
            <a:chOff x="-50503000" y="3921175"/>
            <a:chExt cx="300900" cy="299325"/>
          </a:xfrm>
        </p:grpSpPr>
        <p:sp>
          <p:nvSpPr>
            <p:cNvPr id="6724" name="Google Shape;6724;p71"/>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71"/>
          <p:cNvGrpSpPr/>
          <p:nvPr/>
        </p:nvGrpSpPr>
        <p:grpSpPr>
          <a:xfrm>
            <a:off x="3154610" y="3073215"/>
            <a:ext cx="331821" cy="332705"/>
            <a:chOff x="-48630025" y="3199700"/>
            <a:chExt cx="300100" cy="300900"/>
          </a:xfrm>
        </p:grpSpPr>
        <p:sp>
          <p:nvSpPr>
            <p:cNvPr id="6730" name="Google Shape;6730;p71"/>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3" name="Google Shape;6733;p71"/>
          <p:cNvGrpSpPr/>
          <p:nvPr/>
        </p:nvGrpSpPr>
        <p:grpSpPr>
          <a:xfrm>
            <a:off x="3154610" y="3481661"/>
            <a:ext cx="331821" cy="331821"/>
            <a:chOff x="-48630025" y="3569100"/>
            <a:chExt cx="300100" cy="300100"/>
          </a:xfrm>
        </p:grpSpPr>
        <p:sp>
          <p:nvSpPr>
            <p:cNvPr id="6734" name="Google Shape;6734;p71"/>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71"/>
          <p:cNvGrpSpPr/>
          <p:nvPr/>
        </p:nvGrpSpPr>
        <p:grpSpPr>
          <a:xfrm>
            <a:off x="3155052" y="3890106"/>
            <a:ext cx="330936" cy="330079"/>
            <a:chOff x="-48629225" y="3938500"/>
            <a:chExt cx="299300" cy="298525"/>
          </a:xfrm>
        </p:grpSpPr>
        <p:sp>
          <p:nvSpPr>
            <p:cNvPr id="6745" name="Google Shape;6745;p71"/>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71"/>
          <p:cNvGrpSpPr/>
          <p:nvPr/>
        </p:nvGrpSpPr>
        <p:grpSpPr>
          <a:xfrm>
            <a:off x="5238877" y="3074100"/>
            <a:ext cx="290910" cy="330964"/>
            <a:chOff x="-46762575" y="3200500"/>
            <a:chExt cx="263100" cy="299325"/>
          </a:xfrm>
        </p:grpSpPr>
        <p:sp>
          <p:nvSpPr>
            <p:cNvPr id="6750" name="Google Shape;6750;p71"/>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71"/>
          <p:cNvGrpSpPr/>
          <p:nvPr/>
        </p:nvGrpSpPr>
        <p:grpSpPr>
          <a:xfrm>
            <a:off x="5218408" y="3502559"/>
            <a:ext cx="331848" cy="291767"/>
            <a:chOff x="-46779900" y="3588000"/>
            <a:chExt cx="300125" cy="263875"/>
          </a:xfrm>
        </p:grpSpPr>
        <p:sp>
          <p:nvSpPr>
            <p:cNvPr id="6756" name="Google Shape;6756;p71"/>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0" name="Google Shape;6760;p71"/>
          <p:cNvGrpSpPr/>
          <p:nvPr/>
        </p:nvGrpSpPr>
        <p:grpSpPr>
          <a:xfrm>
            <a:off x="5218850" y="3890106"/>
            <a:ext cx="330964" cy="330079"/>
            <a:chOff x="-46779100" y="3938500"/>
            <a:chExt cx="299325" cy="298525"/>
          </a:xfrm>
        </p:grpSpPr>
        <p:sp>
          <p:nvSpPr>
            <p:cNvPr id="6761" name="Google Shape;6761;p71"/>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71"/>
          <p:cNvGrpSpPr/>
          <p:nvPr/>
        </p:nvGrpSpPr>
        <p:grpSpPr>
          <a:xfrm>
            <a:off x="7280934" y="3080181"/>
            <a:ext cx="331821" cy="331848"/>
            <a:chOff x="-44924250" y="3206000"/>
            <a:chExt cx="300100" cy="300125"/>
          </a:xfrm>
        </p:grpSpPr>
        <p:sp>
          <p:nvSpPr>
            <p:cNvPr id="6764" name="Google Shape;6764;p71"/>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1"/>
          <p:cNvGrpSpPr/>
          <p:nvPr/>
        </p:nvGrpSpPr>
        <p:grpSpPr>
          <a:xfrm>
            <a:off x="1507603" y="3054944"/>
            <a:ext cx="331821" cy="331821"/>
            <a:chOff x="-50134375" y="3183175"/>
            <a:chExt cx="300100" cy="300100"/>
          </a:xfrm>
        </p:grpSpPr>
        <p:sp>
          <p:nvSpPr>
            <p:cNvPr id="6770" name="Google Shape;6770;p71"/>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71"/>
          <p:cNvGrpSpPr/>
          <p:nvPr/>
        </p:nvGrpSpPr>
        <p:grpSpPr>
          <a:xfrm>
            <a:off x="1507603" y="3461620"/>
            <a:ext cx="331821" cy="331848"/>
            <a:chOff x="-50134375" y="3550975"/>
            <a:chExt cx="300100" cy="300125"/>
          </a:xfrm>
        </p:grpSpPr>
        <p:sp>
          <p:nvSpPr>
            <p:cNvPr id="6781" name="Google Shape;6781;p71"/>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3" name="Google Shape;6783;p71"/>
          <p:cNvGrpSpPr/>
          <p:nvPr/>
        </p:nvGrpSpPr>
        <p:grpSpPr>
          <a:xfrm>
            <a:off x="1507603" y="3870287"/>
            <a:ext cx="331821" cy="331627"/>
            <a:chOff x="-50134375" y="3920575"/>
            <a:chExt cx="300100" cy="299925"/>
          </a:xfrm>
        </p:grpSpPr>
        <p:sp>
          <p:nvSpPr>
            <p:cNvPr id="6784" name="Google Shape;6784;p71"/>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71"/>
          <p:cNvGrpSpPr/>
          <p:nvPr/>
        </p:nvGrpSpPr>
        <p:grpSpPr>
          <a:xfrm>
            <a:off x="3572477" y="3074100"/>
            <a:ext cx="333562" cy="331821"/>
            <a:chOff x="-48262200" y="3200500"/>
            <a:chExt cx="301675" cy="300100"/>
          </a:xfrm>
        </p:grpSpPr>
        <p:sp>
          <p:nvSpPr>
            <p:cNvPr id="6788" name="Google Shape;6788;p71"/>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7" name="Google Shape;6797;p71"/>
          <p:cNvGrpSpPr/>
          <p:nvPr/>
        </p:nvGrpSpPr>
        <p:grpSpPr>
          <a:xfrm>
            <a:off x="3599912" y="3482352"/>
            <a:ext cx="278692" cy="331130"/>
            <a:chOff x="-48233050" y="3569725"/>
            <a:chExt cx="252050" cy="299475"/>
          </a:xfrm>
        </p:grpSpPr>
        <p:sp>
          <p:nvSpPr>
            <p:cNvPr id="6798" name="Google Shape;6798;p71"/>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71"/>
          <p:cNvGrpSpPr/>
          <p:nvPr/>
        </p:nvGrpSpPr>
        <p:grpSpPr>
          <a:xfrm>
            <a:off x="3622109" y="3887480"/>
            <a:ext cx="234298" cy="334447"/>
            <a:chOff x="-48216525" y="3936125"/>
            <a:chExt cx="211900" cy="302475"/>
          </a:xfrm>
        </p:grpSpPr>
        <p:sp>
          <p:nvSpPr>
            <p:cNvPr id="6802" name="Google Shape;6802;p71"/>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71"/>
          <p:cNvGrpSpPr/>
          <p:nvPr/>
        </p:nvGrpSpPr>
        <p:grpSpPr>
          <a:xfrm>
            <a:off x="5631506" y="3074957"/>
            <a:ext cx="331821" cy="331848"/>
            <a:chOff x="-46410500" y="3201275"/>
            <a:chExt cx="300100" cy="300125"/>
          </a:xfrm>
        </p:grpSpPr>
        <p:sp>
          <p:nvSpPr>
            <p:cNvPr id="6807" name="Google Shape;6807;p71"/>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71"/>
          <p:cNvGrpSpPr/>
          <p:nvPr/>
        </p:nvGrpSpPr>
        <p:grpSpPr>
          <a:xfrm>
            <a:off x="5631506" y="3481661"/>
            <a:ext cx="331821" cy="332705"/>
            <a:chOff x="-46409700" y="3569100"/>
            <a:chExt cx="300100" cy="300900"/>
          </a:xfrm>
        </p:grpSpPr>
        <p:sp>
          <p:nvSpPr>
            <p:cNvPr id="6813" name="Google Shape;6813;p71"/>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71"/>
          <p:cNvGrpSpPr/>
          <p:nvPr/>
        </p:nvGrpSpPr>
        <p:grpSpPr>
          <a:xfrm>
            <a:off x="5620187" y="3888365"/>
            <a:ext cx="354460" cy="334447"/>
            <a:chOff x="-46422300" y="3936925"/>
            <a:chExt cx="320575" cy="302475"/>
          </a:xfrm>
        </p:grpSpPr>
        <p:sp>
          <p:nvSpPr>
            <p:cNvPr id="6819" name="Google Shape;6819;p71"/>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71"/>
          <p:cNvGrpSpPr/>
          <p:nvPr/>
        </p:nvGrpSpPr>
        <p:grpSpPr>
          <a:xfrm>
            <a:off x="7280492" y="3472097"/>
            <a:ext cx="332705" cy="331821"/>
            <a:chOff x="-44914800" y="3560450"/>
            <a:chExt cx="300900" cy="300100"/>
          </a:xfrm>
        </p:grpSpPr>
        <p:sp>
          <p:nvSpPr>
            <p:cNvPr id="6822" name="Google Shape;6822;p71"/>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71"/>
          <p:cNvGrpSpPr/>
          <p:nvPr/>
        </p:nvGrpSpPr>
        <p:grpSpPr>
          <a:xfrm>
            <a:off x="1918660" y="3055165"/>
            <a:ext cx="330936" cy="330743"/>
            <a:chOff x="-49764975" y="3183375"/>
            <a:chExt cx="299300" cy="299125"/>
          </a:xfrm>
        </p:grpSpPr>
        <p:sp>
          <p:nvSpPr>
            <p:cNvPr id="6828" name="Google Shape;6828;p71"/>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71"/>
          <p:cNvGrpSpPr/>
          <p:nvPr/>
        </p:nvGrpSpPr>
        <p:grpSpPr>
          <a:xfrm>
            <a:off x="1918660" y="3461897"/>
            <a:ext cx="330936" cy="332429"/>
            <a:chOff x="-49764975" y="3551225"/>
            <a:chExt cx="299300" cy="300650"/>
          </a:xfrm>
        </p:grpSpPr>
        <p:sp>
          <p:nvSpPr>
            <p:cNvPr id="6838" name="Google Shape;6838;p71"/>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71"/>
          <p:cNvGrpSpPr/>
          <p:nvPr/>
        </p:nvGrpSpPr>
        <p:grpSpPr>
          <a:xfrm>
            <a:off x="1916477" y="3869845"/>
            <a:ext cx="335304" cy="332069"/>
            <a:chOff x="-49766550" y="3920175"/>
            <a:chExt cx="303250" cy="300325"/>
          </a:xfrm>
        </p:grpSpPr>
        <p:sp>
          <p:nvSpPr>
            <p:cNvPr id="6850" name="Google Shape;6850;p71"/>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71"/>
          <p:cNvGrpSpPr/>
          <p:nvPr/>
        </p:nvGrpSpPr>
        <p:grpSpPr>
          <a:xfrm>
            <a:off x="3985840" y="3074100"/>
            <a:ext cx="333562" cy="330964"/>
            <a:chOff x="-47892800" y="3200500"/>
            <a:chExt cx="301675" cy="299325"/>
          </a:xfrm>
        </p:grpSpPr>
        <p:sp>
          <p:nvSpPr>
            <p:cNvPr id="6855" name="Google Shape;6855;p71"/>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71"/>
          <p:cNvGrpSpPr/>
          <p:nvPr/>
        </p:nvGrpSpPr>
        <p:grpSpPr>
          <a:xfrm>
            <a:off x="4045493" y="3481661"/>
            <a:ext cx="214257" cy="331821"/>
            <a:chOff x="-47839250" y="3569100"/>
            <a:chExt cx="193775" cy="300100"/>
          </a:xfrm>
        </p:grpSpPr>
        <p:sp>
          <p:nvSpPr>
            <p:cNvPr id="6862" name="Google Shape;6862;p71"/>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71"/>
          <p:cNvGrpSpPr/>
          <p:nvPr/>
        </p:nvGrpSpPr>
        <p:grpSpPr>
          <a:xfrm>
            <a:off x="3986711" y="3889222"/>
            <a:ext cx="331821" cy="332705"/>
            <a:chOff x="-47892800" y="3937700"/>
            <a:chExt cx="300100" cy="300900"/>
          </a:xfrm>
        </p:grpSpPr>
        <p:sp>
          <p:nvSpPr>
            <p:cNvPr id="6869" name="Google Shape;6869;p71"/>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71"/>
          <p:cNvGrpSpPr/>
          <p:nvPr/>
        </p:nvGrpSpPr>
        <p:grpSpPr>
          <a:xfrm>
            <a:off x="6042414" y="3094113"/>
            <a:ext cx="331821" cy="290910"/>
            <a:chOff x="-46042675" y="3218600"/>
            <a:chExt cx="300100" cy="263100"/>
          </a:xfrm>
        </p:grpSpPr>
        <p:sp>
          <p:nvSpPr>
            <p:cNvPr id="6878" name="Google Shape;6878;p71"/>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4" name="Google Shape;6884;p71"/>
          <p:cNvGrpSpPr/>
          <p:nvPr/>
        </p:nvGrpSpPr>
        <p:grpSpPr>
          <a:xfrm>
            <a:off x="6042414" y="3481219"/>
            <a:ext cx="331821" cy="301801"/>
            <a:chOff x="-46042675" y="3568700"/>
            <a:chExt cx="300100" cy="272950"/>
          </a:xfrm>
        </p:grpSpPr>
        <p:sp>
          <p:nvSpPr>
            <p:cNvPr id="6885" name="Google Shape;6885;p71"/>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71"/>
          <p:cNvGrpSpPr/>
          <p:nvPr/>
        </p:nvGrpSpPr>
        <p:grpSpPr>
          <a:xfrm>
            <a:off x="6081597" y="3889360"/>
            <a:ext cx="253454" cy="332567"/>
            <a:chOff x="-46007225" y="3937825"/>
            <a:chExt cx="229225" cy="300775"/>
          </a:xfrm>
        </p:grpSpPr>
        <p:sp>
          <p:nvSpPr>
            <p:cNvPr id="6890" name="Google Shape;6890;p71"/>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71"/>
          <p:cNvGrpSpPr/>
          <p:nvPr/>
        </p:nvGrpSpPr>
        <p:grpSpPr>
          <a:xfrm>
            <a:off x="7300961" y="3880100"/>
            <a:ext cx="291767" cy="334004"/>
            <a:chOff x="-44895900" y="3929450"/>
            <a:chExt cx="263875" cy="302075"/>
          </a:xfrm>
        </p:grpSpPr>
        <p:sp>
          <p:nvSpPr>
            <p:cNvPr id="6901" name="Google Shape;6901;p71"/>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71"/>
          <p:cNvGrpSpPr/>
          <p:nvPr/>
        </p:nvGrpSpPr>
        <p:grpSpPr>
          <a:xfrm>
            <a:off x="2330269" y="3065392"/>
            <a:ext cx="332705" cy="310923"/>
            <a:chOff x="-49397175" y="3192625"/>
            <a:chExt cx="300900" cy="281200"/>
          </a:xfrm>
        </p:grpSpPr>
        <p:sp>
          <p:nvSpPr>
            <p:cNvPr id="6908" name="Google Shape;6908;p71"/>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71"/>
          <p:cNvGrpSpPr/>
          <p:nvPr/>
        </p:nvGrpSpPr>
        <p:grpSpPr>
          <a:xfrm>
            <a:off x="2354649" y="3461620"/>
            <a:ext cx="283944" cy="332705"/>
            <a:chOff x="-49375900" y="3550975"/>
            <a:chExt cx="256800" cy="300900"/>
          </a:xfrm>
        </p:grpSpPr>
        <p:sp>
          <p:nvSpPr>
            <p:cNvPr id="6916" name="Google Shape;6916;p71"/>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71"/>
          <p:cNvGrpSpPr/>
          <p:nvPr/>
        </p:nvGrpSpPr>
        <p:grpSpPr>
          <a:xfrm>
            <a:off x="2350309" y="3870066"/>
            <a:ext cx="292624" cy="332705"/>
            <a:chOff x="-49378250" y="3920375"/>
            <a:chExt cx="264650" cy="300900"/>
          </a:xfrm>
        </p:grpSpPr>
        <p:sp>
          <p:nvSpPr>
            <p:cNvPr id="6928" name="Google Shape;6928;p71"/>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71"/>
          <p:cNvGrpSpPr/>
          <p:nvPr/>
        </p:nvGrpSpPr>
        <p:grpSpPr>
          <a:xfrm>
            <a:off x="4418802" y="3074100"/>
            <a:ext cx="291767" cy="333562"/>
            <a:chOff x="-47505300" y="3200500"/>
            <a:chExt cx="263875" cy="301675"/>
          </a:xfrm>
        </p:grpSpPr>
        <p:sp>
          <p:nvSpPr>
            <p:cNvPr id="6936" name="Google Shape;6936;p71"/>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71"/>
          <p:cNvGrpSpPr/>
          <p:nvPr/>
        </p:nvGrpSpPr>
        <p:grpSpPr>
          <a:xfrm>
            <a:off x="4398347" y="3481661"/>
            <a:ext cx="332677" cy="331627"/>
            <a:chOff x="-47524975" y="3569100"/>
            <a:chExt cx="300875" cy="299925"/>
          </a:xfrm>
        </p:grpSpPr>
        <p:sp>
          <p:nvSpPr>
            <p:cNvPr id="6950" name="Google Shape;6950;p71"/>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71"/>
          <p:cNvGrpSpPr/>
          <p:nvPr/>
        </p:nvGrpSpPr>
        <p:grpSpPr>
          <a:xfrm>
            <a:off x="4398775" y="3929304"/>
            <a:ext cx="331821" cy="252570"/>
            <a:chOff x="-47523400" y="3973950"/>
            <a:chExt cx="300100" cy="228425"/>
          </a:xfrm>
        </p:grpSpPr>
        <p:sp>
          <p:nvSpPr>
            <p:cNvPr id="6956" name="Google Shape;6956;p71"/>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71"/>
          <p:cNvGrpSpPr/>
          <p:nvPr/>
        </p:nvGrpSpPr>
        <p:grpSpPr>
          <a:xfrm>
            <a:off x="6458415" y="3072801"/>
            <a:ext cx="330964" cy="334004"/>
            <a:chOff x="-45673275" y="3199325"/>
            <a:chExt cx="299325" cy="302075"/>
          </a:xfrm>
        </p:grpSpPr>
        <p:sp>
          <p:nvSpPr>
            <p:cNvPr id="6962" name="Google Shape;6962;p71"/>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1"/>
          <p:cNvGrpSpPr/>
          <p:nvPr/>
        </p:nvGrpSpPr>
        <p:grpSpPr>
          <a:xfrm>
            <a:off x="6457544" y="3500817"/>
            <a:ext cx="332705" cy="293508"/>
            <a:chOff x="-45674075" y="3586425"/>
            <a:chExt cx="300900" cy="265450"/>
          </a:xfrm>
        </p:grpSpPr>
        <p:sp>
          <p:nvSpPr>
            <p:cNvPr id="6966" name="Google Shape;6966;p71"/>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1"/>
          <p:cNvGrpSpPr/>
          <p:nvPr/>
        </p:nvGrpSpPr>
        <p:grpSpPr>
          <a:xfrm>
            <a:off x="6458415" y="3889222"/>
            <a:ext cx="330964" cy="332705"/>
            <a:chOff x="-45673275" y="3937700"/>
            <a:chExt cx="299325" cy="300900"/>
          </a:xfrm>
        </p:grpSpPr>
        <p:sp>
          <p:nvSpPr>
            <p:cNvPr id="6969" name="Google Shape;6969;p71"/>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71"/>
          <p:cNvGrpSpPr/>
          <p:nvPr/>
        </p:nvGrpSpPr>
        <p:grpSpPr>
          <a:xfrm>
            <a:off x="7727679" y="3047093"/>
            <a:ext cx="332705" cy="332705"/>
            <a:chOff x="-44512325" y="3176075"/>
            <a:chExt cx="300900" cy="300900"/>
          </a:xfrm>
        </p:grpSpPr>
        <p:sp>
          <p:nvSpPr>
            <p:cNvPr id="6976" name="Google Shape;6976;p71"/>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71"/>
          <p:cNvGrpSpPr/>
          <p:nvPr/>
        </p:nvGrpSpPr>
        <p:grpSpPr>
          <a:xfrm>
            <a:off x="2742761" y="3054944"/>
            <a:ext cx="330964" cy="330964"/>
            <a:chOff x="-49027775" y="3183175"/>
            <a:chExt cx="299325" cy="299325"/>
          </a:xfrm>
        </p:grpSpPr>
        <p:sp>
          <p:nvSpPr>
            <p:cNvPr id="6980" name="Google Shape;6980;p71"/>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71"/>
          <p:cNvGrpSpPr/>
          <p:nvPr/>
        </p:nvGrpSpPr>
        <p:grpSpPr>
          <a:xfrm>
            <a:off x="2742333" y="3461620"/>
            <a:ext cx="331821" cy="333590"/>
            <a:chOff x="-49027775" y="3550975"/>
            <a:chExt cx="300100" cy="301700"/>
          </a:xfrm>
        </p:grpSpPr>
        <p:sp>
          <p:nvSpPr>
            <p:cNvPr id="6985" name="Google Shape;6985;p71"/>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71"/>
          <p:cNvGrpSpPr/>
          <p:nvPr/>
        </p:nvGrpSpPr>
        <p:grpSpPr>
          <a:xfrm>
            <a:off x="2740536" y="3869845"/>
            <a:ext cx="335414" cy="332069"/>
            <a:chOff x="-49031025" y="3920175"/>
            <a:chExt cx="303350" cy="300325"/>
          </a:xfrm>
        </p:grpSpPr>
        <p:sp>
          <p:nvSpPr>
            <p:cNvPr id="6996" name="Google Shape;6996;p71"/>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71"/>
          <p:cNvGrpSpPr/>
          <p:nvPr/>
        </p:nvGrpSpPr>
        <p:grpSpPr>
          <a:xfrm>
            <a:off x="4806336" y="3074100"/>
            <a:ext cx="332677" cy="330964"/>
            <a:chOff x="-47155575" y="3200500"/>
            <a:chExt cx="300875" cy="299325"/>
          </a:xfrm>
        </p:grpSpPr>
        <p:sp>
          <p:nvSpPr>
            <p:cNvPr id="7003" name="Google Shape;7003;p71"/>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71"/>
          <p:cNvGrpSpPr/>
          <p:nvPr/>
        </p:nvGrpSpPr>
        <p:grpSpPr>
          <a:xfrm>
            <a:off x="4806765" y="3481661"/>
            <a:ext cx="331821" cy="331821"/>
            <a:chOff x="-47154800" y="3569100"/>
            <a:chExt cx="300100" cy="300100"/>
          </a:xfrm>
        </p:grpSpPr>
        <p:sp>
          <p:nvSpPr>
            <p:cNvPr id="7010" name="Google Shape;7010;p71"/>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71"/>
          <p:cNvGrpSpPr/>
          <p:nvPr/>
        </p:nvGrpSpPr>
        <p:grpSpPr>
          <a:xfrm>
            <a:off x="4807207" y="3890963"/>
            <a:ext cx="330936" cy="330107"/>
            <a:chOff x="-47154000" y="3939275"/>
            <a:chExt cx="299300" cy="298550"/>
          </a:xfrm>
        </p:grpSpPr>
        <p:sp>
          <p:nvSpPr>
            <p:cNvPr id="7017" name="Google Shape;7017;p71"/>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71"/>
          <p:cNvGrpSpPr/>
          <p:nvPr/>
        </p:nvGrpSpPr>
        <p:grpSpPr>
          <a:xfrm>
            <a:off x="6885685" y="3074100"/>
            <a:ext cx="291767" cy="330964"/>
            <a:chOff x="-45286550" y="3200500"/>
            <a:chExt cx="263875" cy="299325"/>
          </a:xfrm>
        </p:grpSpPr>
        <p:sp>
          <p:nvSpPr>
            <p:cNvPr id="7022" name="Google Shape;7022;p71"/>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5" name="Google Shape;7025;p71"/>
          <p:cNvGrpSpPr/>
          <p:nvPr/>
        </p:nvGrpSpPr>
        <p:grpSpPr>
          <a:xfrm>
            <a:off x="6885685" y="3482545"/>
            <a:ext cx="291767" cy="330936"/>
            <a:chOff x="-45286550" y="3569900"/>
            <a:chExt cx="263875" cy="299300"/>
          </a:xfrm>
        </p:grpSpPr>
        <p:sp>
          <p:nvSpPr>
            <p:cNvPr id="7026" name="Google Shape;7026;p71"/>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1"/>
          <p:cNvGrpSpPr/>
          <p:nvPr/>
        </p:nvGrpSpPr>
        <p:grpSpPr>
          <a:xfrm>
            <a:off x="6896134" y="3890106"/>
            <a:ext cx="270869" cy="331821"/>
            <a:chOff x="-45277900" y="3938500"/>
            <a:chExt cx="244975" cy="300100"/>
          </a:xfrm>
        </p:grpSpPr>
        <p:sp>
          <p:nvSpPr>
            <p:cNvPr id="7033" name="Google Shape;7033;p71"/>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71"/>
          <p:cNvGrpSpPr/>
          <p:nvPr/>
        </p:nvGrpSpPr>
        <p:grpSpPr>
          <a:xfrm>
            <a:off x="7728121" y="3490368"/>
            <a:ext cx="331821" cy="331821"/>
            <a:chOff x="-44502875" y="3576975"/>
            <a:chExt cx="300100" cy="300100"/>
          </a:xfrm>
        </p:grpSpPr>
        <p:sp>
          <p:nvSpPr>
            <p:cNvPr id="7038" name="Google Shape;7038;p71"/>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71"/>
          <p:cNvGrpSpPr/>
          <p:nvPr/>
        </p:nvGrpSpPr>
        <p:grpSpPr>
          <a:xfrm>
            <a:off x="2356364" y="2181064"/>
            <a:ext cx="284806" cy="241434"/>
            <a:chOff x="1636184" y="2959225"/>
            <a:chExt cx="232666" cy="197250"/>
          </a:xfrm>
        </p:grpSpPr>
        <p:sp>
          <p:nvSpPr>
            <p:cNvPr id="7042" name="Google Shape;7042;p71"/>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7045" name="Google Shape;7045;p71"/>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7046" name="Google Shape;7046;p71"/>
          <p:cNvGrpSpPr/>
          <p:nvPr/>
        </p:nvGrpSpPr>
        <p:grpSpPr>
          <a:xfrm>
            <a:off x="3623760" y="2531111"/>
            <a:ext cx="239502" cy="338262"/>
            <a:chOff x="-47300587" y="123275"/>
            <a:chExt cx="190975" cy="269725"/>
          </a:xfrm>
        </p:grpSpPr>
        <p:sp>
          <p:nvSpPr>
            <p:cNvPr id="7047" name="Google Shape;7047;p71"/>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55"/>
        <p:cNvGrpSpPr/>
        <p:nvPr/>
      </p:nvGrpSpPr>
      <p:grpSpPr>
        <a:xfrm>
          <a:off x="0" y="0"/>
          <a:ext cx="0" cy="0"/>
          <a:chOff x="0" y="0"/>
          <a:chExt cx="0" cy="0"/>
        </a:xfrm>
      </p:grpSpPr>
      <p:sp>
        <p:nvSpPr>
          <p:cNvPr id="7056" name="Google Shape;7056;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Educational Process </a:t>
            </a:r>
            <a:r>
              <a:rPr lang="es-ES"/>
              <a:t>Icons</a:t>
            </a:r>
            <a:endParaRPr>
              <a:solidFill>
                <a:srgbClr val="FFFFFF"/>
              </a:solidFill>
              <a:latin typeface="Proxima Nova Semibold"/>
              <a:ea typeface="Proxima Nova Semibold"/>
              <a:cs typeface="Proxima Nova Semibold"/>
              <a:sym typeface="Proxima Nova Semibold"/>
            </a:endParaRPr>
          </a:p>
        </p:txBody>
      </p:sp>
      <p:sp>
        <p:nvSpPr>
          <p:cNvPr id="7057" name="Google Shape;7057;p72"/>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0" name="Google Shape;7060;p72"/>
          <p:cNvGrpSpPr/>
          <p:nvPr/>
        </p:nvGrpSpPr>
        <p:grpSpPr>
          <a:xfrm>
            <a:off x="3151213" y="1709564"/>
            <a:ext cx="342129" cy="343862"/>
            <a:chOff x="-41270450" y="1973375"/>
            <a:chExt cx="315850" cy="317450"/>
          </a:xfrm>
        </p:grpSpPr>
        <p:sp>
          <p:nvSpPr>
            <p:cNvPr id="7061" name="Google Shape;7061;p7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72"/>
          <p:cNvGrpSpPr/>
          <p:nvPr/>
        </p:nvGrpSpPr>
        <p:grpSpPr>
          <a:xfrm>
            <a:off x="3140177" y="2105636"/>
            <a:ext cx="364199" cy="342318"/>
            <a:chOff x="-41291625" y="2339025"/>
            <a:chExt cx="336225" cy="316025"/>
          </a:xfrm>
        </p:grpSpPr>
        <p:sp>
          <p:nvSpPr>
            <p:cNvPr id="7066" name="Google Shape;7066;p7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8" name="Google Shape;7068;p72"/>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4" name="Google Shape;7074;p72"/>
          <p:cNvGrpSpPr/>
          <p:nvPr/>
        </p:nvGrpSpPr>
        <p:grpSpPr>
          <a:xfrm>
            <a:off x="1533687" y="1683811"/>
            <a:ext cx="365174" cy="343293"/>
            <a:chOff x="-42804750" y="1949600"/>
            <a:chExt cx="337125" cy="316925"/>
          </a:xfrm>
        </p:grpSpPr>
        <p:sp>
          <p:nvSpPr>
            <p:cNvPr id="7075" name="Google Shape;7075;p7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72"/>
          <p:cNvGrpSpPr/>
          <p:nvPr/>
        </p:nvGrpSpPr>
        <p:grpSpPr>
          <a:xfrm>
            <a:off x="1564049" y="2085164"/>
            <a:ext cx="308847" cy="335115"/>
            <a:chOff x="-42778750" y="2320125"/>
            <a:chExt cx="285125" cy="309375"/>
          </a:xfrm>
        </p:grpSpPr>
        <p:sp>
          <p:nvSpPr>
            <p:cNvPr id="7079" name="Google Shape;7079;p7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72"/>
          <p:cNvGrpSpPr/>
          <p:nvPr/>
        </p:nvGrpSpPr>
        <p:grpSpPr>
          <a:xfrm>
            <a:off x="1543503" y="2475712"/>
            <a:ext cx="345541" cy="344701"/>
            <a:chOff x="-42796875" y="2680675"/>
            <a:chExt cx="319000" cy="318225"/>
          </a:xfrm>
        </p:grpSpPr>
        <p:sp>
          <p:nvSpPr>
            <p:cNvPr id="7082" name="Google Shape;7082;p7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7" name="Google Shape;7087;p72"/>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2" name="Google Shape;7092;p72"/>
          <p:cNvGrpSpPr/>
          <p:nvPr/>
        </p:nvGrpSpPr>
        <p:grpSpPr>
          <a:xfrm>
            <a:off x="5583876" y="2080668"/>
            <a:ext cx="359189" cy="340016"/>
            <a:chOff x="-39055650" y="2315975"/>
            <a:chExt cx="331600" cy="313900"/>
          </a:xfrm>
        </p:grpSpPr>
        <p:sp>
          <p:nvSpPr>
            <p:cNvPr id="7093" name="Google Shape;7093;p7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5" name="Google Shape;7095;p72"/>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2"/>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7" name="Google Shape;7097;p72"/>
          <p:cNvGrpSpPr/>
          <p:nvPr/>
        </p:nvGrpSpPr>
        <p:grpSpPr>
          <a:xfrm>
            <a:off x="1929543" y="1683974"/>
            <a:ext cx="349819" cy="342047"/>
            <a:chOff x="-42430625" y="1949750"/>
            <a:chExt cx="322950" cy="315775"/>
          </a:xfrm>
        </p:grpSpPr>
        <p:sp>
          <p:nvSpPr>
            <p:cNvPr id="7098" name="Google Shape;7098;p7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2" name="Google Shape;7102;p72"/>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2"/>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8" name="Google Shape;7108;p72"/>
          <p:cNvGrpSpPr/>
          <p:nvPr/>
        </p:nvGrpSpPr>
        <p:grpSpPr>
          <a:xfrm>
            <a:off x="6002652" y="2078962"/>
            <a:ext cx="342995" cy="342291"/>
            <a:chOff x="-38686275" y="2314400"/>
            <a:chExt cx="316650" cy="316000"/>
          </a:xfrm>
        </p:grpSpPr>
        <p:sp>
          <p:nvSpPr>
            <p:cNvPr id="7109" name="Google Shape;7109;p7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72"/>
          <p:cNvGrpSpPr/>
          <p:nvPr/>
        </p:nvGrpSpPr>
        <p:grpSpPr>
          <a:xfrm>
            <a:off x="6001366" y="2477418"/>
            <a:ext cx="345568" cy="343835"/>
            <a:chOff x="-38686275" y="2682250"/>
            <a:chExt cx="319025" cy="317425"/>
          </a:xfrm>
        </p:grpSpPr>
        <p:sp>
          <p:nvSpPr>
            <p:cNvPr id="7112" name="Google Shape;7112;p7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2"/>
          <p:cNvGrpSpPr/>
          <p:nvPr/>
        </p:nvGrpSpPr>
        <p:grpSpPr>
          <a:xfrm>
            <a:off x="7214268" y="2462063"/>
            <a:ext cx="360056" cy="346516"/>
            <a:chOff x="-37534750" y="2668075"/>
            <a:chExt cx="332400" cy="319900"/>
          </a:xfrm>
        </p:grpSpPr>
        <p:sp>
          <p:nvSpPr>
            <p:cNvPr id="7115" name="Google Shape;7115;p7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7" name="Google Shape;7117;p72"/>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8" name="Google Shape;7118;p72"/>
          <p:cNvGrpSpPr/>
          <p:nvPr/>
        </p:nvGrpSpPr>
        <p:grpSpPr>
          <a:xfrm>
            <a:off x="2336367" y="2080696"/>
            <a:ext cx="345541" cy="344133"/>
            <a:chOff x="-42062025" y="2316000"/>
            <a:chExt cx="319000" cy="317700"/>
          </a:xfrm>
        </p:grpSpPr>
        <p:sp>
          <p:nvSpPr>
            <p:cNvPr id="7119" name="Google Shape;7119;p7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1" name="Google Shape;7121;p72"/>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2" name="Google Shape;7122;p72"/>
          <p:cNvGrpSpPr/>
          <p:nvPr/>
        </p:nvGrpSpPr>
        <p:grpSpPr>
          <a:xfrm>
            <a:off x="4395630" y="1713843"/>
            <a:ext cx="303729" cy="338717"/>
            <a:chOff x="-40150450" y="1977325"/>
            <a:chExt cx="280400" cy="312700"/>
          </a:xfrm>
        </p:grpSpPr>
        <p:sp>
          <p:nvSpPr>
            <p:cNvPr id="7123" name="Google Shape;7123;p72"/>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72"/>
          <p:cNvGrpSpPr/>
          <p:nvPr/>
        </p:nvGrpSpPr>
        <p:grpSpPr>
          <a:xfrm>
            <a:off x="4390079" y="2106286"/>
            <a:ext cx="314832" cy="342995"/>
            <a:chOff x="-40160700" y="2339625"/>
            <a:chExt cx="290650" cy="316650"/>
          </a:xfrm>
        </p:grpSpPr>
        <p:sp>
          <p:nvSpPr>
            <p:cNvPr id="7128" name="Google Shape;7128;p7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72"/>
          <p:cNvGrpSpPr/>
          <p:nvPr/>
        </p:nvGrpSpPr>
        <p:grpSpPr>
          <a:xfrm>
            <a:off x="4373357" y="2503008"/>
            <a:ext cx="345541" cy="342995"/>
            <a:chOff x="-40171725" y="2705875"/>
            <a:chExt cx="319000" cy="316650"/>
          </a:xfrm>
        </p:grpSpPr>
        <p:sp>
          <p:nvSpPr>
            <p:cNvPr id="7133" name="Google Shape;7133;p7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72"/>
          <p:cNvGrpSpPr/>
          <p:nvPr/>
        </p:nvGrpSpPr>
        <p:grpSpPr>
          <a:xfrm>
            <a:off x="6450332" y="1680561"/>
            <a:ext cx="250869" cy="343862"/>
            <a:chOff x="-38275925" y="1946600"/>
            <a:chExt cx="231600" cy="317450"/>
          </a:xfrm>
        </p:grpSpPr>
        <p:sp>
          <p:nvSpPr>
            <p:cNvPr id="7136" name="Google Shape;7136;p7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8" name="Google Shape;7138;p72"/>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0" name="Google Shape;7140;p72"/>
          <p:cNvGrpSpPr/>
          <p:nvPr/>
        </p:nvGrpSpPr>
        <p:grpSpPr>
          <a:xfrm>
            <a:off x="7635833" y="1685680"/>
            <a:ext cx="351525" cy="342156"/>
            <a:chOff x="-37190575" y="1951325"/>
            <a:chExt cx="324525" cy="315875"/>
          </a:xfrm>
        </p:grpSpPr>
        <p:sp>
          <p:nvSpPr>
            <p:cNvPr id="7141" name="Google Shape;7141;p7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6" name="Google Shape;7146;p72"/>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7" name="Google Shape;7147;p72"/>
          <p:cNvGrpSpPr/>
          <p:nvPr/>
        </p:nvGrpSpPr>
        <p:grpSpPr>
          <a:xfrm>
            <a:off x="2743418" y="2153216"/>
            <a:ext cx="343835" cy="269608"/>
            <a:chOff x="-41694200" y="2382950"/>
            <a:chExt cx="317425" cy="248900"/>
          </a:xfrm>
        </p:grpSpPr>
        <p:sp>
          <p:nvSpPr>
            <p:cNvPr id="7148" name="Google Shape;7148;p7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72"/>
          <p:cNvGrpSpPr/>
          <p:nvPr/>
        </p:nvGrpSpPr>
        <p:grpSpPr>
          <a:xfrm>
            <a:off x="2740496" y="2478257"/>
            <a:ext cx="345541" cy="343862"/>
            <a:chOff x="-41695775" y="2683025"/>
            <a:chExt cx="319000" cy="317450"/>
          </a:xfrm>
        </p:grpSpPr>
        <p:sp>
          <p:nvSpPr>
            <p:cNvPr id="7151" name="Google Shape;7151;p7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72"/>
          <p:cNvGrpSpPr/>
          <p:nvPr/>
        </p:nvGrpSpPr>
        <p:grpSpPr>
          <a:xfrm>
            <a:off x="4797389" y="1707858"/>
            <a:ext cx="314832" cy="345568"/>
            <a:chOff x="-39792875" y="1971800"/>
            <a:chExt cx="290650" cy="319025"/>
          </a:xfrm>
        </p:grpSpPr>
        <p:sp>
          <p:nvSpPr>
            <p:cNvPr id="7155" name="Google Shape;7155;p7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7" name="Google Shape;7157;p72"/>
          <p:cNvGrpSpPr/>
          <p:nvPr/>
        </p:nvGrpSpPr>
        <p:grpSpPr>
          <a:xfrm>
            <a:off x="4805486" y="2104445"/>
            <a:ext cx="298638" cy="344837"/>
            <a:chOff x="-39783425" y="2337925"/>
            <a:chExt cx="275700" cy="318350"/>
          </a:xfrm>
        </p:grpSpPr>
        <p:sp>
          <p:nvSpPr>
            <p:cNvPr id="7158" name="Google Shape;7158;p7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0" name="Google Shape;7160;p72"/>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1" name="Google Shape;7161;p72"/>
          <p:cNvGrpSpPr/>
          <p:nvPr/>
        </p:nvGrpSpPr>
        <p:grpSpPr>
          <a:xfrm>
            <a:off x="6800271" y="1682268"/>
            <a:ext cx="353232" cy="342806"/>
            <a:chOff x="-37956150" y="1948175"/>
            <a:chExt cx="326100" cy="316475"/>
          </a:xfrm>
        </p:grpSpPr>
        <p:sp>
          <p:nvSpPr>
            <p:cNvPr id="7162" name="Google Shape;7162;p7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2"/>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72"/>
          <p:cNvGrpSpPr/>
          <p:nvPr/>
        </p:nvGrpSpPr>
        <p:grpSpPr>
          <a:xfrm>
            <a:off x="6807188" y="2148937"/>
            <a:ext cx="345568" cy="223572"/>
            <a:chOff x="-37953000" y="2379000"/>
            <a:chExt cx="319025" cy="206400"/>
          </a:xfrm>
        </p:grpSpPr>
        <p:sp>
          <p:nvSpPr>
            <p:cNvPr id="7166" name="Google Shape;7166;p7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1" name="Google Shape;7171;p72"/>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3" name="Google Shape;7173;p72"/>
          <p:cNvGrpSpPr/>
          <p:nvPr/>
        </p:nvGrpSpPr>
        <p:grpSpPr>
          <a:xfrm>
            <a:off x="1177056" y="3057552"/>
            <a:ext cx="298611" cy="343510"/>
            <a:chOff x="-42971725" y="3217825"/>
            <a:chExt cx="275675" cy="317125"/>
          </a:xfrm>
        </p:grpSpPr>
        <p:sp>
          <p:nvSpPr>
            <p:cNvPr id="7174" name="Google Shape;7174;p7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72"/>
          <p:cNvGrpSpPr/>
          <p:nvPr/>
        </p:nvGrpSpPr>
        <p:grpSpPr>
          <a:xfrm>
            <a:off x="1151019" y="3485173"/>
            <a:ext cx="350686" cy="312936"/>
            <a:chOff x="-42996150" y="3612600"/>
            <a:chExt cx="323750" cy="288900"/>
          </a:xfrm>
        </p:grpSpPr>
        <p:sp>
          <p:nvSpPr>
            <p:cNvPr id="7178" name="Google Shape;7178;p7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72"/>
          <p:cNvGrpSpPr/>
          <p:nvPr/>
        </p:nvGrpSpPr>
        <p:grpSpPr>
          <a:xfrm>
            <a:off x="1153578" y="3850969"/>
            <a:ext cx="345568" cy="343862"/>
            <a:chOff x="-42994575" y="3950300"/>
            <a:chExt cx="319025" cy="317450"/>
          </a:xfrm>
        </p:grpSpPr>
        <p:sp>
          <p:nvSpPr>
            <p:cNvPr id="7182" name="Google Shape;7182;p7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72"/>
          <p:cNvGrpSpPr/>
          <p:nvPr/>
        </p:nvGrpSpPr>
        <p:grpSpPr>
          <a:xfrm>
            <a:off x="3149945" y="3080597"/>
            <a:ext cx="344674" cy="343835"/>
            <a:chOff x="-41111350" y="3239100"/>
            <a:chExt cx="318200" cy="317425"/>
          </a:xfrm>
        </p:grpSpPr>
        <p:sp>
          <p:nvSpPr>
            <p:cNvPr id="7186" name="Google Shape;7186;p7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72"/>
          <p:cNvGrpSpPr/>
          <p:nvPr/>
        </p:nvGrpSpPr>
        <p:grpSpPr>
          <a:xfrm>
            <a:off x="3146533" y="3477509"/>
            <a:ext cx="351498" cy="343916"/>
            <a:chOff x="-41117650" y="3605525"/>
            <a:chExt cx="324500" cy="317500"/>
          </a:xfrm>
        </p:grpSpPr>
        <p:sp>
          <p:nvSpPr>
            <p:cNvPr id="7191" name="Google Shape;7191;p7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4" name="Google Shape;7194;p72"/>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5" name="Google Shape;7195;p72"/>
          <p:cNvGrpSpPr/>
          <p:nvPr/>
        </p:nvGrpSpPr>
        <p:grpSpPr>
          <a:xfrm>
            <a:off x="5257001" y="3060098"/>
            <a:ext cx="200500" cy="344701"/>
            <a:chOff x="-39205300" y="3220175"/>
            <a:chExt cx="185100" cy="318225"/>
          </a:xfrm>
        </p:grpSpPr>
        <p:sp>
          <p:nvSpPr>
            <p:cNvPr id="7196" name="Google Shape;7196;p7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72"/>
          <p:cNvGrpSpPr/>
          <p:nvPr/>
        </p:nvGrpSpPr>
        <p:grpSpPr>
          <a:xfrm>
            <a:off x="5218181" y="3459176"/>
            <a:ext cx="278139" cy="342345"/>
            <a:chOff x="-39248625" y="3588600"/>
            <a:chExt cx="256775" cy="316050"/>
          </a:xfrm>
        </p:grpSpPr>
        <p:sp>
          <p:nvSpPr>
            <p:cNvPr id="7199" name="Google Shape;7199;p7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1" name="Google Shape;7201;p72"/>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3" name="Google Shape;7203;p72"/>
          <p:cNvGrpSpPr/>
          <p:nvPr/>
        </p:nvGrpSpPr>
        <p:grpSpPr>
          <a:xfrm>
            <a:off x="1517188" y="3057552"/>
            <a:ext cx="398184" cy="343835"/>
            <a:chOff x="-42651700" y="3217825"/>
            <a:chExt cx="367600" cy="317425"/>
          </a:xfrm>
        </p:grpSpPr>
        <p:sp>
          <p:nvSpPr>
            <p:cNvPr id="7204" name="Google Shape;7204;p7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2"/>
          <p:cNvGrpSpPr/>
          <p:nvPr/>
        </p:nvGrpSpPr>
        <p:grpSpPr>
          <a:xfrm>
            <a:off x="1550036" y="3458282"/>
            <a:ext cx="332488" cy="336740"/>
            <a:chOff x="-42617300" y="3587775"/>
            <a:chExt cx="306950" cy="310875"/>
          </a:xfrm>
        </p:grpSpPr>
        <p:sp>
          <p:nvSpPr>
            <p:cNvPr id="7209" name="Google Shape;7209;p7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1" name="Google Shape;7211;p72"/>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2" name="Google Shape;7212;p72"/>
          <p:cNvGrpSpPr/>
          <p:nvPr/>
        </p:nvGrpSpPr>
        <p:grpSpPr>
          <a:xfrm>
            <a:off x="3563493" y="3080164"/>
            <a:ext cx="349440" cy="343320"/>
            <a:chOff x="-40748275" y="3238700"/>
            <a:chExt cx="322600" cy="316950"/>
          </a:xfrm>
        </p:grpSpPr>
        <p:sp>
          <p:nvSpPr>
            <p:cNvPr id="7213" name="Google Shape;7213;p7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72"/>
          <p:cNvGrpSpPr/>
          <p:nvPr/>
        </p:nvGrpSpPr>
        <p:grpSpPr>
          <a:xfrm>
            <a:off x="3565862" y="3507162"/>
            <a:ext cx="344701" cy="313993"/>
            <a:chOff x="-40745125" y="3632900"/>
            <a:chExt cx="318225" cy="289875"/>
          </a:xfrm>
        </p:grpSpPr>
        <p:sp>
          <p:nvSpPr>
            <p:cNvPr id="7220" name="Google Shape;7220;p7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72"/>
          <p:cNvGrpSpPr/>
          <p:nvPr/>
        </p:nvGrpSpPr>
        <p:grpSpPr>
          <a:xfrm>
            <a:off x="3569708" y="3874664"/>
            <a:ext cx="337011" cy="343185"/>
            <a:chOff x="-40742750" y="3972175"/>
            <a:chExt cx="311125" cy="316825"/>
          </a:xfrm>
        </p:grpSpPr>
        <p:sp>
          <p:nvSpPr>
            <p:cNvPr id="7228" name="Google Shape;7228;p7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72"/>
          <p:cNvGrpSpPr/>
          <p:nvPr/>
        </p:nvGrpSpPr>
        <p:grpSpPr>
          <a:xfrm>
            <a:off x="5639761" y="3061804"/>
            <a:ext cx="247430" cy="342995"/>
            <a:chOff x="-38860325" y="3221750"/>
            <a:chExt cx="228425" cy="316650"/>
          </a:xfrm>
        </p:grpSpPr>
        <p:sp>
          <p:nvSpPr>
            <p:cNvPr id="7231" name="Google Shape;7231;p7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72"/>
          <p:cNvGrpSpPr/>
          <p:nvPr/>
        </p:nvGrpSpPr>
        <p:grpSpPr>
          <a:xfrm>
            <a:off x="5587293" y="3462723"/>
            <a:ext cx="352365" cy="340341"/>
            <a:chOff x="-38905225" y="3591875"/>
            <a:chExt cx="325300" cy="314200"/>
          </a:xfrm>
        </p:grpSpPr>
        <p:sp>
          <p:nvSpPr>
            <p:cNvPr id="7236" name="Google Shape;7236;p7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9" name="Google Shape;7239;p72"/>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0" name="Google Shape;7240;p72"/>
          <p:cNvGrpSpPr/>
          <p:nvPr/>
        </p:nvGrpSpPr>
        <p:grpSpPr>
          <a:xfrm>
            <a:off x="7262295" y="3419504"/>
            <a:ext cx="269608" cy="342779"/>
            <a:chOff x="-37370925" y="3551975"/>
            <a:chExt cx="248900" cy="316450"/>
          </a:xfrm>
        </p:grpSpPr>
        <p:sp>
          <p:nvSpPr>
            <p:cNvPr id="7241" name="Google Shape;7241;p72"/>
            <p:cNvSpPr/>
            <p:nvPr/>
          </p:nvSpPr>
          <p:spPr>
            <a:xfrm>
              <a:off x="-37268550" y="364392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2"/>
            <p:cNvSpPr/>
            <p:nvPr/>
          </p:nvSpPr>
          <p:spPr>
            <a:xfrm>
              <a:off x="-37370925" y="355197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3" name="Google Shape;7243;p72"/>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5" name="Google Shape;7245;p72"/>
          <p:cNvGrpSpPr/>
          <p:nvPr/>
        </p:nvGrpSpPr>
        <p:grpSpPr>
          <a:xfrm>
            <a:off x="1932108" y="3851836"/>
            <a:ext cx="344701" cy="342995"/>
            <a:chOff x="-42259725" y="3951100"/>
            <a:chExt cx="318225" cy="316650"/>
          </a:xfrm>
        </p:grpSpPr>
        <p:sp>
          <p:nvSpPr>
            <p:cNvPr id="7246" name="Google Shape;7246;p7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72"/>
          <p:cNvGrpSpPr/>
          <p:nvPr/>
        </p:nvGrpSpPr>
        <p:grpSpPr>
          <a:xfrm>
            <a:off x="3970164" y="3111306"/>
            <a:ext cx="343835" cy="313126"/>
            <a:chOff x="-40378075" y="3267450"/>
            <a:chExt cx="317425" cy="289075"/>
          </a:xfrm>
        </p:grpSpPr>
        <p:sp>
          <p:nvSpPr>
            <p:cNvPr id="7249" name="Google Shape;7249;p7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72"/>
          <p:cNvGrpSpPr/>
          <p:nvPr/>
        </p:nvGrpSpPr>
        <p:grpSpPr>
          <a:xfrm>
            <a:off x="3973563" y="3476453"/>
            <a:ext cx="337038" cy="342995"/>
            <a:chOff x="-40372575" y="3604550"/>
            <a:chExt cx="311150" cy="316650"/>
          </a:xfrm>
        </p:grpSpPr>
        <p:sp>
          <p:nvSpPr>
            <p:cNvPr id="7254" name="Google Shape;7254;p7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7" name="Google Shape;7257;p72"/>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8" name="Google Shape;7258;p72"/>
          <p:cNvGrpSpPr/>
          <p:nvPr/>
        </p:nvGrpSpPr>
        <p:grpSpPr>
          <a:xfrm>
            <a:off x="5989185" y="3060098"/>
            <a:ext cx="369940" cy="345026"/>
            <a:chOff x="-38542250" y="3220175"/>
            <a:chExt cx="341525" cy="318525"/>
          </a:xfrm>
        </p:grpSpPr>
        <p:sp>
          <p:nvSpPr>
            <p:cNvPr id="7259" name="Google Shape;7259;p7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72"/>
          <p:cNvGrpSpPr/>
          <p:nvPr/>
        </p:nvGrpSpPr>
        <p:grpSpPr>
          <a:xfrm>
            <a:off x="6002657" y="3458526"/>
            <a:ext cx="342995" cy="342156"/>
            <a:chOff x="-38537400" y="3588000"/>
            <a:chExt cx="316650" cy="315875"/>
          </a:xfrm>
        </p:grpSpPr>
        <p:sp>
          <p:nvSpPr>
            <p:cNvPr id="7263" name="Google Shape;7263;p7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72"/>
          <p:cNvGrpSpPr/>
          <p:nvPr/>
        </p:nvGrpSpPr>
        <p:grpSpPr>
          <a:xfrm>
            <a:off x="6001804" y="3855248"/>
            <a:ext cx="344701" cy="342995"/>
            <a:chOff x="-38538975" y="3954250"/>
            <a:chExt cx="318225" cy="316650"/>
          </a:xfrm>
        </p:grpSpPr>
        <p:sp>
          <p:nvSpPr>
            <p:cNvPr id="7268" name="Google Shape;7268;p7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72"/>
          <p:cNvGrpSpPr/>
          <p:nvPr/>
        </p:nvGrpSpPr>
        <p:grpSpPr>
          <a:xfrm>
            <a:off x="7223057" y="3794670"/>
            <a:ext cx="348086" cy="344701"/>
            <a:chOff x="-37385100" y="3898325"/>
            <a:chExt cx="321350" cy="318225"/>
          </a:xfrm>
        </p:grpSpPr>
        <p:sp>
          <p:nvSpPr>
            <p:cNvPr id="7271" name="Google Shape;7271;p72"/>
            <p:cNvSpPr/>
            <p:nvPr/>
          </p:nvSpPr>
          <p:spPr>
            <a:xfrm>
              <a:off x="-37190575" y="4093650"/>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37385100" y="3898325"/>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72"/>
          <p:cNvGrpSpPr/>
          <p:nvPr/>
        </p:nvGrpSpPr>
        <p:grpSpPr>
          <a:xfrm>
            <a:off x="2339986" y="3056902"/>
            <a:ext cx="343862" cy="343645"/>
            <a:chOff x="-41895050" y="3217225"/>
            <a:chExt cx="317450" cy="317250"/>
          </a:xfrm>
        </p:grpSpPr>
        <p:sp>
          <p:nvSpPr>
            <p:cNvPr id="7274" name="Google Shape;7274;p7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72"/>
          <p:cNvGrpSpPr/>
          <p:nvPr/>
        </p:nvGrpSpPr>
        <p:grpSpPr>
          <a:xfrm>
            <a:off x="2339567" y="3455114"/>
            <a:ext cx="344701" cy="342995"/>
            <a:chOff x="-41893475" y="3584850"/>
            <a:chExt cx="318225" cy="316650"/>
          </a:xfrm>
        </p:grpSpPr>
        <p:sp>
          <p:nvSpPr>
            <p:cNvPr id="7280" name="Google Shape;7280;p7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4" name="Google Shape;7284;p72"/>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6" name="Google Shape;7286;p72"/>
          <p:cNvGrpSpPr/>
          <p:nvPr/>
        </p:nvGrpSpPr>
        <p:grpSpPr>
          <a:xfrm>
            <a:off x="4391046" y="3477292"/>
            <a:ext cx="312909" cy="343862"/>
            <a:chOff x="-39998250" y="3605325"/>
            <a:chExt cx="288875" cy="317450"/>
          </a:xfrm>
        </p:grpSpPr>
        <p:sp>
          <p:nvSpPr>
            <p:cNvPr id="7287" name="Google Shape;7287;p7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72"/>
          <p:cNvGrpSpPr/>
          <p:nvPr/>
        </p:nvGrpSpPr>
        <p:grpSpPr>
          <a:xfrm>
            <a:off x="4376003" y="3874881"/>
            <a:ext cx="342995" cy="342968"/>
            <a:chOff x="-40011050" y="3972375"/>
            <a:chExt cx="316650" cy="316625"/>
          </a:xfrm>
        </p:grpSpPr>
        <p:sp>
          <p:nvSpPr>
            <p:cNvPr id="7290" name="Google Shape;7290;p7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72"/>
          <p:cNvGrpSpPr/>
          <p:nvPr/>
        </p:nvGrpSpPr>
        <p:grpSpPr>
          <a:xfrm>
            <a:off x="6452043" y="3062671"/>
            <a:ext cx="247457" cy="342129"/>
            <a:chOff x="-38129425" y="3222550"/>
            <a:chExt cx="228450" cy="315850"/>
          </a:xfrm>
        </p:grpSpPr>
        <p:sp>
          <p:nvSpPr>
            <p:cNvPr id="7293" name="Google Shape;7293;p7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72"/>
          <p:cNvGrpSpPr/>
          <p:nvPr/>
        </p:nvGrpSpPr>
        <p:grpSpPr>
          <a:xfrm>
            <a:off x="6403434" y="3458526"/>
            <a:ext cx="344674" cy="342995"/>
            <a:chOff x="-38172725" y="3588000"/>
            <a:chExt cx="318200" cy="316650"/>
          </a:xfrm>
        </p:grpSpPr>
        <p:sp>
          <p:nvSpPr>
            <p:cNvPr id="7296" name="Google Shape;7296;p7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72"/>
          <p:cNvGrpSpPr/>
          <p:nvPr/>
        </p:nvGrpSpPr>
        <p:grpSpPr>
          <a:xfrm>
            <a:off x="6473802" y="3856087"/>
            <a:ext cx="203939" cy="342995"/>
            <a:chOff x="-38109725" y="3955025"/>
            <a:chExt cx="188275" cy="316650"/>
          </a:xfrm>
        </p:grpSpPr>
        <p:sp>
          <p:nvSpPr>
            <p:cNvPr id="7305" name="Google Shape;7305;p7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7" name="Google Shape;7307;p72"/>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8" name="Google Shape;7308;p72"/>
          <p:cNvGrpSpPr/>
          <p:nvPr/>
        </p:nvGrpSpPr>
        <p:grpSpPr>
          <a:xfrm>
            <a:off x="2740068" y="3058609"/>
            <a:ext cx="346407" cy="342156"/>
            <a:chOff x="-41530375" y="3218800"/>
            <a:chExt cx="319800" cy="315875"/>
          </a:xfrm>
        </p:grpSpPr>
        <p:sp>
          <p:nvSpPr>
            <p:cNvPr id="7309" name="Google Shape;7309;p7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72"/>
          <p:cNvGrpSpPr/>
          <p:nvPr/>
        </p:nvGrpSpPr>
        <p:grpSpPr>
          <a:xfrm>
            <a:off x="2742194" y="3529340"/>
            <a:ext cx="342156" cy="267930"/>
            <a:chOff x="-41526450" y="3653375"/>
            <a:chExt cx="315875" cy="247350"/>
          </a:xfrm>
        </p:grpSpPr>
        <p:sp>
          <p:nvSpPr>
            <p:cNvPr id="7312" name="Google Shape;7312;p7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72"/>
          <p:cNvGrpSpPr/>
          <p:nvPr/>
        </p:nvGrpSpPr>
        <p:grpSpPr>
          <a:xfrm>
            <a:off x="2743480" y="3851836"/>
            <a:ext cx="339583" cy="342995"/>
            <a:chOff x="-41526450" y="3951100"/>
            <a:chExt cx="313500" cy="316650"/>
          </a:xfrm>
        </p:grpSpPr>
        <p:sp>
          <p:nvSpPr>
            <p:cNvPr id="7315" name="Google Shape;7315;p7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72"/>
          <p:cNvGrpSpPr/>
          <p:nvPr/>
        </p:nvGrpSpPr>
        <p:grpSpPr>
          <a:xfrm>
            <a:off x="4797395" y="3079731"/>
            <a:ext cx="314832" cy="344701"/>
            <a:chOff x="-39625900" y="3238300"/>
            <a:chExt cx="290650" cy="318225"/>
          </a:xfrm>
        </p:grpSpPr>
        <p:sp>
          <p:nvSpPr>
            <p:cNvPr id="7319" name="Google Shape;7319;p7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1" name="Google Shape;7321;p72"/>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2" name="Google Shape;7322;p72"/>
          <p:cNvGrpSpPr/>
          <p:nvPr/>
        </p:nvGrpSpPr>
        <p:grpSpPr>
          <a:xfrm>
            <a:off x="4785019" y="3874475"/>
            <a:ext cx="339583" cy="343429"/>
            <a:chOff x="-39647175" y="3972000"/>
            <a:chExt cx="313500" cy="317050"/>
          </a:xfrm>
        </p:grpSpPr>
        <p:sp>
          <p:nvSpPr>
            <p:cNvPr id="7323" name="Google Shape;7323;p7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72"/>
          <p:cNvGrpSpPr/>
          <p:nvPr/>
        </p:nvGrpSpPr>
        <p:grpSpPr>
          <a:xfrm>
            <a:off x="6802835" y="3061614"/>
            <a:ext cx="348113" cy="343835"/>
            <a:chOff x="-37808850" y="3221575"/>
            <a:chExt cx="321375" cy="317425"/>
          </a:xfrm>
        </p:grpSpPr>
        <p:sp>
          <p:nvSpPr>
            <p:cNvPr id="7327" name="Google Shape;7327;p7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72"/>
          <p:cNvGrpSpPr/>
          <p:nvPr/>
        </p:nvGrpSpPr>
        <p:grpSpPr>
          <a:xfrm>
            <a:off x="6804108" y="3577109"/>
            <a:ext cx="345568" cy="223572"/>
            <a:chOff x="-37806500" y="3697475"/>
            <a:chExt cx="319025" cy="206400"/>
          </a:xfrm>
        </p:grpSpPr>
        <p:sp>
          <p:nvSpPr>
            <p:cNvPr id="7330" name="Google Shape;7330;p7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37806500" y="3697475"/>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72"/>
          <p:cNvGrpSpPr/>
          <p:nvPr/>
        </p:nvGrpSpPr>
        <p:grpSpPr>
          <a:xfrm>
            <a:off x="6806247" y="3854381"/>
            <a:ext cx="341289" cy="344701"/>
            <a:chOff x="-37804925" y="3953450"/>
            <a:chExt cx="315075" cy="318225"/>
          </a:xfrm>
        </p:grpSpPr>
        <p:sp>
          <p:nvSpPr>
            <p:cNvPr id="7333" name="Google Shape;7333;p7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6" name="Google Shape;7336;p72"/>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40"/>
        <p:cNvGrpSpPr/>
        <p:nvPr/>
      </p:nvGrpSpPr>
      <p:grpSpPr>
        <a:xfrm>
          <a:off x="0" y="0"/>
          <a:ext cx="0" cy="0"/>
          <a:chOff x="0" y="0"/>
          <a:chExt cx="0" cy="0"/>
        </a:xfrm>
      </p:grpSpPr>
      <p:sp>
        <p:nvSpPr>
          <p:cNvPr id="7341" name="Google Shape;7341;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Help &amp; Support Icons</a:t>
            </a:r>
            <a:endParaRPr>
              <a:solidFill>
                <a:srgbClr val="FFFFFF"/>
              </a:solidFill>
              <a:latin typeface="Proxima Nova Semibold"/>
              <a:ea typeface="Proxima Nova Semibold"/>
              <a:cs typeface="Proxima Nova Semibold"/>
              <a:sym typeface="Proxima Nova Semibold"/>
            </a:endParaRPr>
          </a:p>
        </p:txBody>
      </p:sp>
      <p:grpSp>
        <p:nvGrpSpPr>
          <p:cNvPr id="7342" name="Google Shape;7342;p73"/>
          <p:cNvGrpSpPr/>
          <p:nvPr/>
        </p:nvGrpSpPr>
        <p:grpSpPr>
          <a:xfrm>
            <a:off x="1055960" y="1681536"/>
            <a:ext cx="276267" cy="336065"/>
            <a:chOff x="-35830350" y="1912725"/>
            <a:chExt cx="241050" cy="293225"/>
          </a:xfrm>
        </p:grpSpPr>
        <p:sp>
          <p:nvSpPr>
            <p:cNvPr id="7343" name="Google Shape;7343;p73"/>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3"/>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3"/>
          <p:cNvGrpSpPr/>
          <p:nvPr/>
        </p:nvGrpSpPr>
        <p:grpSpPr>
          <a:xfrm>
            <a:off x="1026190" y="2108631"/>
            <a:ext cx="335807" cy="334031"/>
            <a:chOff x="-35854750" y="2272675"/>
            <a:chExt cx="293000" cy="291450"/>
          </a:xfrm>
        </p:grpSpPr>
        <p:sp>
          <p:nvSpPr>
            <p:cNvPr id="7346" name="Google Shape;7346;p73"/>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3"/>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3"/>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73"/>
          <p:cNvGrpSpPr/>
          <p:nvPr/>
        </p:nvGrpSpPr>
        <p:grpSpPr>
          <a:xfrm>
            <a:off x="1025731" y="2502659"/>
            <a:ext cx="336724" cy="334948"/>
            <a:chOff x="-35853975" y="2631825"/>
            <a:chExt cx="293800" cy="292250"/>
          </a:xfrm>
        </p:grpSpPr>
        <p:sp>
          <p:nvSpPr>
            <p:cNvPr id="7350" name="Google Shape;7350;p73"/>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3"/>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3"/>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3"/>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3"/>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73"/>
          <p:cNvGrpSpPr/>
          <p:nvPr/>
        </p:nvGrpSpPr>
        <p:grpSpPr>
          <a:xfrm>
            <a:off x="3140521" y="1682553"/>
            <a:ext cx="334031" cy="334031"/>
            <a:chOff x="-34032200" y="1916675"/>
            <a:chExt cx="291450" cy="291450"/>
          </a:xfrm>
        </p:grpSpPr>
        <p:sp>
          <p:nvSpPr>
            <p:cNvPr id="7356" name="Google Shape;7356;p73"/>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3"/>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3"/>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3"/>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0" name="Google Shape;7360;p73"/>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1" name="Google Shape;7361;p73"/>
          <p:cNvGrpSpPr/>
          <p:nvPr/>
        </p:nvGrpSpPr>
        <p:grpSpPr>
          <a:xfrm>
            <a:off x="3140077" y="2502659"/>
            <a:ext cx="334919" cy="334948"/>
            <a:chOff x="-34032200" y="2634975"/>
            <a:chExt cx="292225" cy="292250"/>
          </a:xfrm>
        </p:grpSpPr>
        <p:sp>
          <p:nvSpPr>
            <p:cNvPr id="7362" name="Google Shape;7362;p73"/>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3"/>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3"/>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73"/>
          <p:cNvGrpSpPr/>
          <p:nvPr/>
        </p:nvGrpSpPr>
        <p:grpSpPr>
          <a:xfrm>
            <a:off x="5239889" y="1682108"/>
            <a:ext cx="338558" cy="334919"/>
            <a:chOff x="-32245875" y="1938725"/>
            <a:chExt cx="295400" cy="292225"/>
          </a:xfrm>
        </p:grpSpPr>
        <p:sp>
          <p:nvSpPr>
            <p:cNvPr id="7366" name="Google Shape;7366;p73"/>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3"/>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3"/>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73"/>
          <p:cNvGrpSpPr/>
          <p:nvPr/>
        </p:nvGrpSpPr>
        <p:grpSpPr>
          <a:xfrm>
            <a:off x="5236737" y="2109303"/>
            <a:ext cx="344861" cy="332684"/>
            <a:chOff x="-32243500" y="2299850"/>
            <a:chExt cx="300900" cy="290275"/>
          </a:xfrm>
        </p:grpSpPr>
        <p:sp>
          <p:nvSpPr>
            <p:cNvPr id="7370" name="Google Shape;7370;p73"/>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3"/>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2" name="Google Shape;7372;p73"/>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3" name="Google Shape;7373;p73"/>
          <p:cNvGrpSpPr/>
          <p:nvPr/>
        </p:nvGrpSpPr>
        <p:grpSpPr>
          <a:xfrm>
            <a:off x="1449401" y="1681651"/>
            <a:ext cx="334919" cy="335836"/>
            <a:chOff x="-35495600" y="1912725"/>
            <a:chExt cx="292225" cy="293025"/>
          </a:xfrm>
        </p:grpSpPr>
        <p:sp>
          <p:nvSpPr>
            <p:cNvPr id="7374" name="Google Shape;7374;p73"/>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3"/>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3"/>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7" name="Google Shape;7377;p73"/>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8" name="Google Shape;7378;p73"/>
          <p:cNvGrpSpPr/>
          <p:nvPr/>
        </p:nvGrpSpPr>
        <p:grpSpPr>
          <a:xfrm>
            <a:off x="1449401" y="2503118"/>
            <a:ext cx="334919" cy="334031"/>
            <a:chOff x="-35495600" y="2631825"/>
            <a:chExt cx="292225" cy="291450"/>
          </a:xfrm>
        </p:grpSpPr>
        <p:sp>
          <p:nvSpPr>
            <p:cNvPr id="7379" name="Google Shape;7379;p73"/>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3"/>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3"/>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3"/>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73"/>
          <p:cNvGrpSpPr/>
          <p:nvPr/>
        </p:nvGrpSpPr>
        <p:grpSpPr>
          <a:xfrm>
            <a:off x="3563288" y="1682553"/>
            <a:ext cx="334031" cy="334031"/>
            <a:chOff x="-33673825" y="1916675"/>
            <a:chExt cx="291450" cy="291450"/>
          </a:xfrm>
        </p:grpSpPr>
        <p:sp>
          <p:nvSpPr>
            <p:cNvPr id="7384" name="Google Shape;7384;p73"/>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3"/>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3"/>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3"/>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73"/>
          <p:cNvGrpSpPr/>
          <p:nvPr/>
        </p:nvGrpSpPr>
        <p:grpSpPr>
          <a:xfrm>
            <a:off x="3561039" y="2107743"/>
            <a:ext cx="338529" cy="335807"/>
            <a:chOff x="-33676975" y="2275050"/>
            <a:chExt cx="295375" cy="293000"/>
          </a:xfrm>
        </p:grpSpPr>
        <p:sp>
          <p:nvSpPr>
            <p:cNvPr id="7389" name="Google Shape;7389;p73"/>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3"/>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3"/>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73"/>
          <p:cNvGrpSpPr/>
          <p:nvPr/>
        </p:nvGrpSpPr>
        <p:grpSpPr>
          <a:xfrm>
            <a:off x="3563288" y="2502444"/>
            <a:ext cx="334031" cy="335378"/>
            <a:chOff x="-33673825" y="2634975"/>
            <a:chExt cx="291450" cy="292625"/>
          </a:xfrm>
        </p:grpSpPr>
        <p:sp>
          <p:nvSpPr>
            <p:cNvPr id="7393" name="Google Shape;7393;p73"/>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3"/>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73"/>
          <p:cNvGrpSpPr/>
          <p:nvPr/>
        </p:nvGrpSpPr>
        <p:grpSpPr>
          <a:xfrm>
            <a:off x="5679739" y="1682524"/>
            <a:ext cx="311453" cy="334088"/>
            <a:chOff x="-31874100" y="1939525"/>
            <a:chExt cx="271750" cy="291500"/>
          </a:xfrm>
        </p:grpSpPr>
        <p:sp>
          <p:nvSpPr>
            <p:cNvPr id="7396" name="Google Shape;7396;p73"/>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3"/>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8" name="Google Shape;7398;p73"/>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9" name="Google Shape;7399;p73"/>
          <p:cNvGrpSpPr/>
          <p:nvPr/>
        </p:nvGrpSpPr>
        <p:grpSpPr>
          <a:xfrm>
            <a:off x="5662132" y="2503504"/>
            <a:ext cx="346667" cy="333257"/>
            <a:chOff x="-31889075" y="2658950"/>
            <a:chExt cx="302475" cy="290775"/>
          </a:xfrm>
        </p:grpSpPr>
        <p:sp>
          <p:nvSpPr>
            <p:cNvPr id="7400" name="Google Shape;7400;p73"/>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3"/>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2" name="Google Shape;7402;p73"/>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3" name="Google Shape;7403;p73"/>
          <p:cNvGrpSpPr/>
          <p:nvPr/>
        </p:nvGrpSpPr>
        <p:grpSpPr>
          <a:xfrm>
            <a:off x="1872611" y="1681651"/>
            <a:ext cx="334919" cy="335836"/>
            <a:chOff x="-35136450" y="1912725"/>
            <a:chExt cx="292225" cy="293025"/>
          </a:xfrm>
        </p:grpSpPr>
        <p:sp>
          <p:nvSpPr>
            <p:cNvPr id="7404" name="Google Shape;7404;p73"/>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3"/>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3"/>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73"/>
          <p:cNvGrpSpPr/>
          <p:nvPr/>
        </p:nvGrpSpPr>
        <p:grpSpPr>
          <a:xfrm>
            <a:off x="1873055" y="2108387"/>
            <a:ext cx="334031" cy="334518"/>
            <a:chOff x="-35134875" y="2272675"/>
            <a:chExt cx="291450" cy="291875"/>
          </a:xfrm>
        </p:grpSpPr>
        <p:sp>
          <p:nvSpPr>
            <p:cNvPr id="7408" name="Google Shape;7408;p73"/>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3"/>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3"/>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3"/>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7412;p73"/>
          <p:cNvGrpSpPr/>
          <p:nvPr/>
        </p:nvGrpSpPr>
        <p:grpSpPr>
          <a:xfrm>
            <a:off x="1912324" y="2503118"/>
            <a:ext cx="255494" cy="334031"/>
            <a:chOff x="-35101800" y="2631050"/>
            <a:chExt cx="222925" cy="291450"/>
          </a:xfrm>
        </p:grpSpPr>
        <p:sp>
          <p:nvSpPr>
            <p:cNvPr id="7413" name="Google Shape;7413;p73"/>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3"/>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3"/>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3"/>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7" name="Google Shape;7417;p73"/>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8" name="Google Shape;7418;p73"/>
          <p:cNvGrpSpPr/>
          <p:nvPr/>
        </p:nvGrpSpPr>
        <p:grpSpPr>
          <a:xfrm>
            <a:off x="3979357" y="2107743"/>
            <a:ext cx="334031" cy="335807"/>
            <a:chOff x="-33314675" y="2275050"/>
            <a:chExt cx="291450" cy="293000"/>
          </a:xfrm>
        </p:grpSpPr>
        <p:sp>
          <p:nvSpPr>
            <p:cNvPr id="7419" name="Google Shape;7419;p73"/>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3"/>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3"/>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2" name="Google Shape;7422;p73"/>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23" name="Google Shape;7423;p73"/>
          <p:cNvGrpSpPr/>
          <p:nvPr/>
        </p:nvGrpSpPr>
        <p:grpSpPr>
          <a:xfrm>
            <a:off x="6090314" y="1682567"/>
            <a:ext cx="334031" cy="334002"/>
            <a:chOff x="-31523625" y="1939525"/>
            <a:chExt cx="291450" cy="291425"/>
          </a:xfrm>
        </p:grpSpPr>
        <p:sp>
          <p:nvSpPr>
            <p:cNvPr id="7424" name="Google Shape;7424;p73"/>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3"/>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3"/>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3"/>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3"/>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3"/>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3"/>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3"/>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3"/>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3"/>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3"/>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73"/>
          <p:cNvGrpSpPr/>
          <p:nvPr/>
        </p:nvGrpSpPr>
        <p:grpSpPr>
          <a:xfrm>
            <a:off x="6089411" y="2108630"/>
            <a:ext cx="335836" cy="334031"/>
            <a:chOff x="-31523625" y="2298675"/>
            <a:chExt cx="293025" cy="291450"/>
          </a:xfrm>
        </p:grpSpPr>
        <p:sp>
          <p:nvSpPr>
            <p:cNvPr id="7436" name="Google Shape;7436;p73"/>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3"/>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3"/>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9" name="Google Shape;7439;p73"/>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3"/>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1" name="Google Shape;7441;p73"/>
          <p:cNvGrpSpPr/>
          <p:nvPr/>
        </p:nvGrpSpPr>
        <p:grpSpPr>
          <a:xfrm>
            <a:off x="2305764" y="1682568"/>
            <a:ext cx="313258" cy="334002"/>
            <a:chOff x="-34767825" y="1914325"/>
            <a:chExt cx="273325" cy="291425"/>
          </a:xfrm>
        </p:grpSpPr>
        <p:sp>
          <p:nvSpPr>
            <p:cNvPr id="7442" name="Google Shape;7442;p73"/>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3"/>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3"/>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73"/>
          <p:cNvGrpSpPr/>
          <p:nvPr/>
        </p:nvGrpSpPr>
        <p:grpSpPr>
          <a:xfrm>
            <a:off x="2294031" y="2107728"/>
            <a:ext cx="336724" cy="335836"/>
            <a:chOff x="-34778075" y="2272675"/>
            <a:chExt cx="293800" cy="293025"/>
          </a:xfrm>
        </p:grpSpPr>
        <p:sp>
          <p:nvSpPr>
            <p:cNvPr id="7446" name="Google Shape;7446;p73"/>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3"/>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3"/>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73"/>
          <p:cNvGrpSpPr/>
          <p:nvPr/>
        </p:nvGrpSpPr>
        <p:grpSpPr>
          <a:xfrm>
            <a:off x="2295378" y="2503118"/>
            <a:ext cx="334031" cy="334031"/>
            <a:chOff x="-34776500" y="2631825"/>
            <a:chExt cx="291450" cy="291450"/>
          </a:xfrm>
        </p:grpSpPr>
        <p:sp>
          <p:nvSpPr>
            <p:cNvPr id="7450" name="Google Shape;7450;p73"/>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3"/>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3"/>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73"/>
          <p:cNvGrpSpPr/>
          <p:nvPr/>
        </p:nvGrpSpPr>
        <p:grpSpPr>
          <a:xfrm>
            <a:off x="4403027" y="1680304"/>
            <a:ext cx="334919" cy="338529"/>
            <a:chOff x="-32956300" y="1915900"/>
            <a:chExt cx="292225" cy="295375"/>
          </a:xfrm>
        </p:grpSpPr>
        <p:sp>
          <p:nvSpPr>
            <p:cNvPr id="7454" name="Google Shape;7454;p73"/>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3"/>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6" name="Google Shape;7456;p73"/>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3"/>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8" name="Google Shape;7458;p73"/>
          <p:cNvGrpSpPr/>
          <p:nvPr/>
        </p:nvGrpSpPr>
        <p:grpSpPr>
          <a:xfrm>
            <a:off x="6507301" y="1682567"/>
            <a:ext cx="336724" cy="334002"/>
            <a:chOff x="-31166825" y="1939525"/>
            <a:chExt cx="293800" cy="291425"/>
          </a:xfrm>
        </p:grpSpPr>
        <p:sp>
          <p:nvSpPr>
            <p:cNvPr id="7459" name="Google Shape;7459;p73"/>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3"/>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3"/>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3"/>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3"/>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3"/>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3"/>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3"/>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3"/>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3"/>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3"/>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73"/>
          <p:cNvGrpSpPr/>
          <p:nvPr/>
        </p:nvGrpSpPr>
        <p:grpSpPr>
          <a:xfrm>
            <a:off x="6508203" y="2108372"/>
            <a:ext cx="334919" cy="334547"/>
            <a:chOff x="-31165250" y="2298675"/>
            <a:chExt cx="292225" cy="291900"/>
          </a:xfrm>
        </p:grpSpPr>
        <p:sp>
          <p:nvSpPr>
            <p:cNvPr id="7471" name="Google Shape;7471;p73"/>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3"/>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3"/>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73"/>
          <p:cNvGrpSpPr/>
          <p:nvPr/>
        </p:nvGrpSpPr>
        <p:grpSpPr>
          <a:xfrm>
            <a:off x="6508662" y="2503131"/>
            <a:ext cx="334002" cy="334002"/>
            <a:chOff x="-31164450" y="2657050"/>
            <a:chExt cx="291425" cy="291425"/>
          </a:xfrm>
        </p:grpSpPr>
        <p:sp>
          <p:nvSpPr>
            <p:cNvPr id="7475" name="Google Shape;7475;p73"/>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3"/>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3"/>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3"/>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73"/>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0" name="Google Shape;7480;p73"/>
          <p:cNvGrpSpPr/>
          <p:nvPr/>
        </p:nvGrpSpPr>
        <p:grpSpPr>
          <a:xfrm>
            <a:off x="2709198" y="1682224"/>
            <a:ext cx="338529" cy="334690"/>
            <a:chOff x="-34421275" y="1912725"/>
            <a:chExt cx="295375" cy="292025"/>
          </a:xfrm>
        </p:grpSpPr>
        <p:sp>
          <p:nvSpPr>
            <p:cNvPr id="7481" name="Google Shape;7481;p73"/>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3"/>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73"/>
          <p:cNvGrpSpPr/>
          <p:nvPr/>
        </p:nvGrpSpPr>
        <p:grpSpPr>
          <a:xfrm>
            <a:off x="2708296" y="2107728"/>
            <a:ext cx="340334" cy="335836"/>
            <a:chOff x="-34418125" y="2271100"/>
            <a:chExt cx="296950" cy="293025"/>
          </a:xfrm>
        </p:grpSpPr>
        <p:sp>
          <p:nvSpPr>
            <p:cNvPr id="7484" name="Google Shape;7484;p73"/>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3"/>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3"/>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3"/>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3"/>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73"/>
          <p:cNvGrpSpPr/>
          <p:nvPr/>
        </p:nvGrpSpPr>
        <p:grpSpPr>
          <a:xfrm>
            <a:off x="2709198" y="2503118"/>
            <a:ext cx="338529" cy="334031"/>
            <a:chOff x="-34421275" y="2631050"/>
            <a:chExt cx="295375" cy="291450"/>
          </a:xfrm>
        </p:grpSpPr>
        <p:sp>
          <p:nvSpPr>
            <p:cNvPr id="7490" name="Google Shape;7490;p73"/>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3"/>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3"/>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3"/>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4" name="Google Shape;7494;p73"/>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3"/>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3"/>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7" name="Google Shape;7497;p73"/>
          <p:cNvGrpSpPr/>
          <p:nvPr/>
        </p:nvGrpSpPr>
        <p:grpSpPr>
          <a:xfrm>
            <a:off x="6938569" y="1683011"/>
            <a:ext cx="334031" cy="333114"/>
            <a:chOff x="-30805300" y="1938725"/>
            <a:chExt cx="291450" cy="290650"/>
          </a:xfrm>
        </p:grpSpPr>
        <p:sp>
          <p:nvSpPr>
            <p:cNvPr id="7498" name="Google Shape;7498;p73"/>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3"/>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73"/>
          <p:cNvGrpSpPr/>
          <p:nvPr/>
        </p:nvGrpSpPr>
        <p:grpSpPr>
          <a:xfrm>
            <a:off x="6939028" y="2108816"/>
            <a:ext cx="333114" cy="333658"/>
            <a:chOff x="-30805300" y="2298675"/>
            <a:chExt cx="290650" cy="291125"/>
          </a:xfrm>
        </p:grpSpPr>
        <p:sp>
          <p:nvSpPr>
            <p:cNvPr id="7501" name="Google Shape;7501;p73"/>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3"/>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3"/>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3"/>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73"/>
          <p:cNvGrpSpPr/>
          <p:nvPr/>
        </p:nvGrpSpPr>
        <p:grpSpPr>
          <a:xfrm>
            <a:off x="6938584" y="2503131"/>
            <a:ext cx="334002" cy="334002"/>
            <a:chOff x="-30806075" y="2657050"/>
            <a:chExt cx="291425" cy="291425"/>
          </a:xfrm>
        </p:grpSpPr>
        <p:sp>
          <p:nvSpPr>
            <p:cNvPr id="7506" name="Google Shape;7506;p73"/>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3"/>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3"/>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73"/>
          <p:cNvGrpSpPr/>
          <p:nvPr/>
        </p:nvGrpSpPr>
        <p:grpSpPr>
          <a:xfrm>
            <a:off x="7780406" y="2108643"/>
            <a:ext cx="334002" cy="334002"/>
            <a:chOff x="-30064925" y="2332550"/>
            <a:chExt cx="291425" cy="291425"/>
          </a:xfrm>
        </p:grpSpPr>
        <p:sp>
          <p:nvSpPr>
            <p:cNvPr id="7510" name="Google Shape;7510;p73"/>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3"/>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3"/>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3"/>
          <p:cNvGrpSpPr/>
          <p:nvPr/>
        </p:nvGrpSpPr>
        <p:grpSpPr>
          <a:xfrm>
            <a:off x="1055057" y="3057139"/>
            <a:ext cx="278073" cy="334031"/>
            <a:chOff x="-35814600" y="3202075"/>
            <a:chExt cx="242625" cy="291450"/>
          </a:xfrm>
        </p:grpSpPr>
        <p:sp>
          <p:nvSpPr>
            <p:cNvPr id="7514" name="Google Shape;7514;p7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73"/>
          <p:cNvGrpSpPr/>
          <p:nvPr/>
        </p:nvGrpSpPr>
        <p:grpSpPr>
          <a:xfrm>
            <a:off x="1027077" y="3473603"/>
            <a:ext cx="334031" cy="334260"/>
            <a:chOff x="-35839800" y="3561025"/>
            <a:chExt cx="291450" cy="291650"/>
          </a:xfrm>
        </p:grpSpPr>
        <p:sp>
          <p:nvSpPr>
            <p:cNvPr id="7522" name="Google Shape;7522;p7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9" name="Google Shape;7529;p73"/>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0" name="Google Shape;7530;p73"/>
          <p:cNvGrpSpPr/>
          <p:nvPr/>
        </p:nvGrpSpPr>
        <p:grpSpPr>
          <a:xfrm>
            <a:off x="3140520" y="3057138"/>
            <a:ext cx="334031" cy="334031"/>
            <a:chOff x="-34003850" y="3227275"/>
            <a:chExt cx="291450" cy="291450"/>
          </a:xfrm>
        </p:grpSpPr>
        <p:sp>
          <p:nvSpPr>
            <p:cNvPr id="7531" name="Google Shape;7531;p7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73"/>
          <p:cNvGrpSpPr/>
          <p:nvPr/>
        </p:nvGrpSpPr>
        <p:grpSpPr>
          <a:xfrm>
            <a:off x="3140076" y="3473387"/>
            <a:ext cx="334919" cy="334690"/>
            <a:chOff x="-34004625" y="3585850"/>
            <a:chExt cx="292225" cy="292025"/>
          </a:xfrm>
        </p:grpSpPr>
        <p:sp>
          <p:nvSpPr>
            <p:cNvPr id="7537" name="Google Shape;7537;p7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73"/>
          <p:cNvGrpSpPr/>
          <p:nvPr/>
        </p:nvGrpSpPr>
        <p:grpSpPr>
          <a:xfrm>
            <a:off x="3139617" y="3884450"/>
            <a:ext cx="335836" cy="334948"/>
            <a:chOff x="-34005425" y="3945575"/>
            <a:chExt cx="293025" cy="292250"/>
          </a:xfrm>
        </p:grpSpPr>
        <p:sp>
          <p:nvSpPr>
            <p:cNvPr id="7543" name="Google Shape;7543;p7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73"/>
          <p:cNvGrpSpPr/>
          <p:nvPr/>
        </p:nvGrpSpPr>
        <p:grpSpPr>
          <a:xfrm>
            <a:off x="5239900" y="3056237"/>
            <a:ext cx="338529" cy="335836"/>
            <a:chOff x="-32174975" y="3192625"/>
            <a:chExt cx="295375" cy="293025"/>
          </a:xfrm>
        </p:grpSpPr>
        <p:sp>
          <p:nvSpPr>
            <p:cNvPr id="7547" name="Google Shape;7547;p7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1" name="Google Shape;7551;p73"/>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3"/>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3" name="Google Shape;7553;p73"/>
          <p:cNvGrpSpPr/>
          <p:nvPr/>
        </p:nvGrpSpPr>
        <p:grpSpPr>
          <a:xfrm>
            <a:off x="7354858" y="3057140"/>
            <a:ext cx="334919" cy="334031"/>
            <a:chOff x="-30345325" y="3184750"/>
            <a:chExt cx="292225" cy="291450"/>
          </a:xfrm>
        </p:grpSpPr>
        <p:sp>
          <p:nvSpPr>
            <p:cNvPr id="7554" name="Google Shape;7554;p7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73"/>
          <p:cNvGrpSpPr/>
          <p:nvPr/>
        </p:nvGrpSpPr>
        <p:grpSpPr>
          <a:xfrm>
            <a:off x="1449844" y="3057139"/>
            <a:ext cx="334031" cy="334031"/>
            <a:chOff x="-35481425" y="3202075"/>
            <a:chExt cx="291450" cy="291450"/>
          </a:xfrm>
        </p:grpSpPr>
        <p:sp>
          <p:nvSpPr>
            <p:cNvPr id="7560" name="Google Shape;7560;p7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73"/>
          <p:cNvGrpSpPr/>
          <p:nvPr/>
        </p:nvGrpSpPr>
        <p:grpSpPr>
          <a:xfrm>
            <a:off x="1449400" y="3474176"/>
            <a:ext cx="334919" cy="333114"/>
            <a:chOff x="-35482200" y="3561225"/>
            <a:chExt cx="292225" cy="290650"/>
          </a:xfrm>
        </p:grpSpPr>
        <p:sp>
          <p:nvSpPr>
            <p:cNvPr id="7568" name="Google Shape;7568;p7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73"/>
          <p:cNvGrpSpPr/>
          <p:nvPr/>
        </p:nvGrpSpPr>
        <p:grpSpPr>
          <a:xfrm>
            <a:off x="1449844" y="3884924"/>
            <a:ext cx="334031" cy="334002"/>
            <a:chOff x="-35481425" y="3919600"/>
            <a:chExt cx="291450" cy="291425"/>
          </a:xfrm>
        </p:grpSpPr>
        <p:sp>
          <p:nvSpPr>
            <p:cNvPr id="7572" name="Google Shape;7572;p7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73"/>
          <p:cNvGrpSpPr/>
          <p:nvPr/>
        </p:nvGrpSpPr>
        <p:grpSpPr>
          <a:xfrm>
            <a:off x="3561481" y="3057596"/>
            <a:ext cx="337641" cy="333114"/>
            <a:chOff x="-33645475" y="3228075"/>
            <a:chExt cx="294600" cy="290650"/>
          </a:xfrm>
        </p:grpSpPr>
        <p:sp>
          <p:nvSpPr>
            <p:cNvPr id="7581" name="Google Shape;7581;p7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73"/>
          <p:cNvGrpSpPr/>
          <p:nvPr/>
        </p:nvGrpSpPr>
        <p:grpSpPr>
          <a:xfrm>
            <a:off x="3562398" y="3473272"/>
            <a:ext cx="335807" cy="334919"/>
            <a:chOff x="-33646250" y="3586425"/>
            <a:chExt cx="293000" cy="292225"/>
          </a:xfrm>
        </p:grpSpPr>
        <p:sp>
          <p:nvSpPr>
            <p:cNvPr id="7589" name="Google Shape;7589;p7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1" name="Google Shape;7591;p73"/>
          <p:cNvGrpSpPr/>
          <p:nvPr/>
        </p:nvGrpSpPr>
        <p:grpSpPr>
          <a:xfrm>
            <a:off x="3562842" y="3884006"/>
            <a:ext cx="334919" cy="335836"/>
            <a:chOff x="-33645475" y="3944800"/>
            <a:chExt cx="292225" cy="293025"/>
          </a:xfrm>
        </p:grpSpPr>
        <p:sp>
          <p:nvSpPr>
            <p:cNvPr id="7592" name="Google Shape;7592;p7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73"/>
          <p:cNvGrpSpPr/>
          <p:nvPr/>
        </p:nvGrpSpPr>
        <p:grpSpPr>
          <a:xfrm>
            <a:off x="5668905" y="3056323"/>
            <a:ext cx="333114" cy="335664"/>
            <a:chOff x="-31809525" y="3192625"/>
            <a:chExt cx="290650" cy="292875"/>
          </a:xfrm>
        </p:grpSpPr>
        <p:sp>
          <p:nvSpPr>
            <p:cNvPr id="7603" name="Google Shape;7603;p7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73"/>
          <p:cNvGrpSpPr/>
          <p:nvPr/>
        </p:nvGrpSpPr>
        <p:grpSpPr>
          <a:xfrm>
            <a:off x="5668446" y="3472816"/>
            <a:ext cx="334031" cy="335836"/>
            <a:chOff x="-31811100" y="3550975"/>
            <a:chExt cx="291450" cy="293025"/>
          </a:xfrm>
        </p:grpSpPr>
        <p:sp>
          <p:nvSpPr>
            <p:cNvPr id="7608" name="Google Shape;7608;p7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73"/>
          <p:cNvGrpSpPr/>
          <p:nvPr/>
        </p:nvGrpSpPr>
        <p:grpSpPr>
          <a:xfrm>
            <a:off x="5662587" y="3883406"/>
            <a:ext cx="345750" cy="337039"/>
            <a:chOff x="-31817400" y="3910025"/>
            <a:chExt cx="301675" cy="294075"/>
          </a:xfrm>
        </p:grpSpPr>
        <p:sp>
          <p:nvSpPr>
            <p:cNvPr id="7616" name="Google Shape;7616;p7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73"/>
          <p:cNvGrpSpPr/>
          <p:nvPr/>
        </p:nvGrpSpPr>
        <p:grpSpPr>
          <a:xfrm>
            <a:off x="7354844" y="3473273"/>
            <a:ext cx="334948" cy="334919"/>
            <a:chOff x="-30354000" y="3569100"/>
            <a:chExt cx="292250" cy="292225"/>
          </a:xfrm>
        </p:grpSpPr>
        <p:sp>
          <p:nvSpPr>
            <p:cNvPr id="7620" name="Google Shape;7620;p7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73"/>
          <p:cNvGrpSpPr/>
          <p:nvPr/>
        </p:nvGrpSpPr>
        <p:grpSpPr>
          <a:xfrm>
            <a:off x="1878484" y="3057139"/>
            <a:ext cx="323172" cy="334031"/>
            <a:chOff x="-35118325" y="3202075"/>
            <a:chExt cx="281975" cy="291450"/>
          </a:xfrm>
        </p:grpSpPr>
        <p:sp>
          <p:nvSpPr>
            <p:cNvPr id="7627" name="Google Shape;7627;p7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73"/>
          <p:cNvGrpSpPr/>
          <p:nvPr/>
        </p:nvGrpSpPr>
        <p:grpSpPr>
          <a:xfrm>
            <a:off x="1872611" y="3473918"/>
            <a:ext cx="334919" cy="333630"/>
            <a:chOff x="-35123050" y="3561225"/>
            <a:chExt cx="292225" cy="291100"/>
          </a:xfrm>
        </p:grpSpPr>
        <p:sp>
          <p:nvSpPr>
            <p:cNvPr id="7632" name="Google Shape;7632;p7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73"/>
          <p:cNvGrpSpPr/>
          <p:nvPr/>
        </p:nvGrpSpPr>
        <p:grpSpPr>
          <a:xfrm>
            <a:off x="1912337" y="3884924"/>
            <a:ext cx="255466" cy="334002"/>
            <a:chOff x="-35089175" y="3919600"/>
            <a:chExt cx="222900" cy="291425"/>
          </a:xfrm>
        </p:grpSpPr>
        <p:sp>
          <p:nvSpPr>
            <p:cNvPr id="7635" name="Google Shape;7635;p7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73"/>
          <p:cNvGrpSpPr/>
          <p:nvPr/>
        </p:nvGrpSpPr>
        <p:grpSpPr>
          <a:xfrm>
            <a:off x="3987479" y="3056908"/>
            <a:ext cx="317785" cy="334489"/>
            <a:chOff x="-33277650" y="3226875"/>
            <a:chExt cx="277275" cy="291850"/>
          </a:xfrm>
        </p:grpSpPr>
        <p:sp>
          <p:nvSpPr>
            <p:cNvPr id="7638" name="Google Shape;7638;p7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73"/>
          <p:cNvGrpSpPr/>
          <p:nvPr/>
        </p:nvGrpSpPr>
        <p:grpSpPr>
          <a:xfrm>
            <a:off x="3979356" y="3473717"/>
            <a:ext cx="334031" cy="334031"/>
            <a:chOff x="-33286325" y="3586425"/>
            <a:chExt cx="291450" cy="291450"/>
          </a:xfrm>
        </p:grpSpPr>
        <p:sp>
          <p:nvSpPr>
            <p:cNvPr id="7646" name="Google Shape;7646;p7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73"/>
          <p:cNvGrpSpPr/>
          <p:nvPr/>
        </p:nvGrpSpPr>
        <p:grpSpPr>
          <a:xfrm>
            <a:off x="3979356" y="3884006"/>
            <a:ext cx="334031" cy="335836"/>
            <a:chOff x="-33286325" y="3944800"/>
            <a:chExt cx="291450" cy="293025"/>
          </a:xfrm>
        </p:grpSpPr>
        <p:sp>
          <p:nvSpPr>
            <p:cNvPr id="7652" name="Google Shape;7652;p7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73"/>
          <p:cNvGrpSpPr/>
          <p:nvPr/>
        </p:nvGrpSpPr>
        <p:grpSpPr>
          <a:xfrm>
            <a:off x="6090310" y="3055778"/>
            <a:ext cx="334031" cy="336753"/>
            <a:chOff x="-31452725" y="3191825"/>
            <a:chExt cx="291450" cy="293825"/>
          </a:xfrm>
        </p:grpSpPr>
        <p:sp>
          <p:nvSpPr>
            <p:cNvPr id="7657" name="Google Shape;7657;p7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3"/>
          <p:cNvGrpSpPr/>
          <p:nvPr/>
        </p:nvGrpSpPr>
        <p:grpSpPr>
          <a:xfrm>
            <a:off x="6089866" y="3473274"/>
            <a:ext cx="334919" cy="334919"/>
            <a:chOff x="-31452725" y="3551775"/>
            <a:chExt cx="292225" cy="292225"/>
          </a:xfrm>
        </p:grpSpPr>
        <p:sp>
          <p:nvSpPr>
            <p:cNvPr id="7662" name="Google Shape;7662;p7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73"/>
          <p:cNvGrpSpPr/>
          <p:nvPr/>
        </p:nvGrpSpPr>
        <p:grpSpPr>
          <a:xfrm>
            <a:off x="6088505" y="3883563"/>
            <a:ext cx="337641" cy="336724"/>
            <a:chOff x="-31455100" y="3909350"/>
            <a:chExt cx="294600" cy="293800"/>
          </a:xfrm>
        </p:grpSpPr>
        <p:sp>
          <p:nvSpPr>
            <p:cNvPr id="7667" name="Google Shape;7667;p7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3"/>
          <p:cNvGrpSpPr/>
          <p:nvPr/>
        </p:nvGrpSpPr>
        <p:grpSpPr>
          <a:xfrm>
            <a:off x="7355302" y="3884466"/>
            <a:ext cx="334031" cy="334919"/>
            <a:chOff x="-30345325" y="3918800"/>
            <a:chExt cx="291450" cy="292225"/>
          </a:xfrm>
        </p:grpSpPr>
        <p:sp>
          <p:nvSpPr>
            <p:cNvPr id="7670" name="Google Shape;7670;p7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73"/>
          <p:cNvGrpSpPr/>
          <p:nvPr/>
        </p:nvGrpSpPr>
        <p:grpSpPr>
          <a:xfrm>
            <a:off x="2305320" y="3057139"/>
            <a:ext cx="314146" cy="334031"/>
            <a:chOff x="-34755225" y="3202075"/>
            <a:chExt cx="274100" cy="291450"/>
          </a:xfrm>
        </p:grpSpPr>
        <p:sp>
          <p:nvSpPr>
            <p:cNvPr id="7676" name="Google Shape;7676;p7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3"/>
          <p:cNvGrpSpPr/>
          <p:nvPr/>
        </p:nvGrpSpPr>
        <p:grpSpPr>
          <a:xfrm>
            <a:off x="2295377" y="3473718"/>
            <a:ext cx="334031" cy="334031"/>
            <a:chOff x="-34763900" y="3561225"/>
            <a:chExt cx="291450" cy="291450"/>
          </a:xfrm>
        </p:grpSpPr>
        <p:sp>
          <p:nvSpPr>
            <p:cNvPr id="7684" name="Google Shape;7684;p7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7" name="Google Shape;7687;p73"/>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8" name="Google Shape;7688;p73"/>
          <p:cNvGrpSpPr/>
          <p:nvPr/>
        </p:nvGrpSpPr>
        <p:grpSpPr>
          <a:xfrm>
            <a:off x="4403025" y="3056693"/>
            <a:ext cx="334919" cy="334919"/>
            <a:chOff x="-32927950" y="3227275"/>
            <a:chExt cx="292225" cy="292225"/>
          </a:xfrm>
        </p:grpSpPr>
        <p:sp>
          <p:nvSpPr>
            <p:cNvPr id="7689" name="Google Shape;7689;p7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73"/>
          <p:cNvGrpSpPr/>
          <p:nvPr/>
        </p:nvGrpSpPr>
        <p:grpSpPr>
          <a:xfrm>
            <a:off x="4402567" y="3473717"/>
            <a:ext cx="335836" cy="334031"/>
            <a:chOff x="-32927950" y="3586425"/>
            <a:chExt cx="293025" cy="291450"/>
          </a:xfrm>
        </p:grpSpPr>
        <p:sp>
          <p:nvSpPr>
            <p:cNvPr id="7695" name="Google Shape;7695;p7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73"/>
          <p:cNvGrpSpPr/>
          <p:nvPr/>
        </p:nvGrpSpPr>
        <p:grpSpPr>
          <a:xfrm>
            <a:off x="4403025" y="3884006"/>
            <a:ext cx="334919" cy="335836"/>
            <a:chOff x="-32927950" y="3944800"/>
            <a:chExt cx="292225" cy="293025"/>
          </a:xfrm>
        </p:grpSpPr>
        <p:sp>
          <p:nvSpPr>
            <p:cNvPr id="7701" name="Google Shape;7701;p7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73"/>
          <p:cNvGrpSpPr/>
          <p:nvPr/>
        </p:nvGrpSpPr>
        <p:grpSpPr>
          <a:xfrm>
            <a:off x="6508199" y="3057025"/>
            <a:ext cx="334919" cy="334260"/>
            <a:chOff x="-31094350" y="3194000"/>
            <a:chExt cx="292225" cy="291650"/>
          </a:xfrm>
        </p:grpSpPr>
        <p:sp>
          <p:nvSpPr>
            <p:cNvPr id="7711" name="Google Shape;7711;p7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9" name="Google Shape;7719;p73"/>
          <p:cNvGrpSpPr/>
          <p:nvPr/>
        </p:nvGrpSpPr>
        <p:grpSpPr>
          <a:xfrm>
            <a:off x="6508644" y="3473460"/>
            <a:ext cx="334031" cy="334547"/>
            <a:chOff x="-31093575" y="3552550"/>
            <a:chExt cx="291450" cy="291900"/>
          </a:xfrm>
        </p:grpSpPr>
        <p:sp>
          <p:nvSpPr>
            <p:cNvPr id="7720" name="Google Shape;7720;p7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3"/>
          <p:cNvGrpSpPr/>
          <p:nvPr/>
        </p:nvGrpSpPr>
        <p:grpSpPr>
          <a:xfrm>
            <a:off x="6508644" y="3884924"/>
            <a:ext cx="334031" cy="334002"/>
            <a:chOff x="-31093575" y="3911725"/>
            <a:chExt cx="291450" cy="291425"/>
          </a:xfrm>
        </p:grpSpPr>
        <p:sp>
          <p:nvSpPr>
            <p:cNvPr id="7725" name="Google Shape;7725;p7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3"/>
          <p:cNvGrpSpPr/>
          <p:nvPr/>
        </p:nvGrpSpPr>
        <p:grpSpPr>
          <a:xfrm>
            <a:off x="7779039" y="3056695"/>
            <a:ext cx="336724" cy="334919"/>
            <a:chOff x="-29946000" y="3183175"/>
            <a:chExt cx="293800" cy="292225"/>
          </a:xfrm>
        </p:grpSpPr>
        <p:sp>
          <p:nvSpPr>
            <p:cNvPr id="7728" name="Google Shape;7728;p7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73"/>
          <p:cNvGrpSpPr/>
          <p:nvPr/>
        </p:nvGrpSpPr>
        <p:grpSpPr>
          <a:xfrm>
            <a:off x="2709198" y="3056895"/>
            <a:ext cx="338529" cy="334518"/>
            <a:chOff x="-34408675" y="3202075"/>
            <a:chExt cx="295375" cy="291875"/>
          </a:xfrm>
        </p:grpSpPr>
        <p:sp>
          <p:nvSpPr>
            <p:cNvPr id="7735" name="Google Shape;7735;p7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9" name="Google Shape;7739;p73"/>
          <p:cNvGrpSpPr/>
          <p:nvPr/>
        </p:nvGrpSpPr>
        <p:grpSpPr>
          <a:xfrm>
            <a:off x="2711003" y="3472486"/>
            <a:ext cx="334919" cy="336495"/>
            <a:chOff x="-34405525" y="3558075"/>
            <a:chExt cx="292225" cy="293600"/>
          </a:xfrm>
        </p:grpSpPr>
        <p:sp>
          <p:nvSpPr>
            <p:cNvPr id="7740" name="Google Shape;7740;p7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73"/>
          <p:cNvGrpSpPr/>
          <p:nvPr/>
        </p:nvGrpSpPr>
        <p:grpSpPr>
          <a:xfrm>
            <a:off x="2710544" y="3884924"/>
            <a:ext cx="335836" cy="334002"/>
            <a:chOff x="-34406325" y="3919600"/>
            <a:chExt cx="293025" cy="291425"/>
          </a:xfrm>
        </p:grpSpPr>
        <p:sp>
          <p:nvSpPr>
            <p:cNvPr id="7744" name="Google Shape;7744;p7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73"/>
          <p:cNvGrpSpPr/>
          <p:nvPr/>
        </p:nvGrpSpPr>
        <p:grpSpPr>
          <a:xfrm>
            <a:off x="4826694" y="3062553"/>
            <a:ext cx="334031" cy="323200"/>
            <a:chOff x="-32568800" y="3232000"/>
            <a:chExt cx="291450" cy="282000"/>
          </a:xfrm>
        </p:grpSpPr>
        <p:sp>
          <p:nvSpPr>
            <p:cNvPr id="7752" name="Google Shape;7752;p7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73"/>
          <p:cNvGrpSpPr/>
          <p:nvPr/>
        </p:nvGrpSpPr>
        <p:grpSpPr>
          <a:xfrm>
            <a:off x="4826250" y="3473717"/>
            <a:ext cx="334919" cy="334031"/>
            <a:chOff x="-32569575" y="3586425"/>
            <a:chExt cx="292225" cy="291450"/>
          </a:xfrm>
        </p:grpSpPr>
        <p:sp>
          <p:nvSpPr>
            <p:cNvPr id="7755" name="Google Shape;7755;p7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73"/>
          <p:cNvGrpSpPr/>
          <p:nvPr/>
        </p:nvGrpSpPr>
        <p:grpSpPr>
          <a:xfrm>
            <a:off x="4817669" y="3884579"/>
            <a:ext cx="352082" cy="334690"/>
            <a:chOff x="-32576675" y="3944600"/>
            <a:chExt cx="307200" cy="292025"/>
          </a:xfrm>
        </p:grpSpPr>
        <p:sp>
          <p:nvSpPr>
            <p:cNvPr id="7758" name="Google Shape;7758;p7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73"/>
          <p:cNvGrpSpPr/>
          <p:nvPr/>
        </p:nvGrpSpPr>
        <p:grpSpPr>
          <a:xfrm>
            <a:off x="6938122" y="3056695"/>
            <a:ext cx="334919" cy="334919"/>
            <a:chOff x="-30735200" y="3192625"/>
            <a:chExt cx="292225" cy="292225"/>
          </a:xfrm>
        </p:grpSpPr>
        <p:sp>
          <p:nvSpPr>
            <p:cNvPr id="7761" name="Google Shape;7761;p7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73"/>
          <p:cNvGrpSpPr/>
          <p:nvPr/>
        </p:nvGrpSpPr>
        <p:grpSpPr>
          <a:xfrm>
            <a:off x="6938122" y="3474019"/>
            <a:ext cx="334919" cy="333429"/>
            <a:chOff x="-30735200" y="3552550"/>
            <a:chExt cx="292225" cy="290925"/>
          </a:xfrm>
        </p:grpSpPr>
        <p:sp>
          <p:nvSpPr>
            <p:cNvPr id="7769" name="Google Shape;7769;p7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73"/>
          <p:cNvGrpSpPr/>
          <p:nvPr/>
        </p:nvGrpSpPr>
        <p:grpSpPr>
          <a:xfrm>
            <a:off x="6938122" y="3884910"/>
            <a:ext cx="334919" cy="334031"/>
            <a:chOff x="-30735200" y="3910925"/>
            <a:chExt cx="292225" cy="291450"/>
          </a:xfrm>
        </p:grpSpPr>
        <p:sp>
          <p:nvSpPr>
            <p:cNvPr id="7772" name="Google Shape;7772;p7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4" name="Google Shape;7774;p73"/>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5" name="Google Shape;7775;p73"/>
          <p:cNvGrpSpPr/>
          <p:nvPr/>
        </p:nvGrpSpPr>
        <p:grpSpPr>
          <a:xfrm>
            <a:off x="7360282" y="1678487"/>
            <a:ext cx="329539" cy="328617"/>
            <a:chOff x="2821450" y="2957850"/>
            <a:chExt cx="259275" cy="258550"/>
          </a:xfrm>
        </p:grpSpPr>
        <p:sp>
          <p:nvSpPr>
            <p:cNvPr id="7776" name="Google Shape;7776;p73"/>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3"/>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60"/>
        <p:cNvGrpSpPr/>
        <p:nvPr/>
      </p:nvGrpSpPr>
      <p:grpSpPr>
        <a:xfrm>
          <a:off x="0" y="0"/>
          <a:ext cx="0" cy="0"/>
          <a:chOff x="0" y="0"/>
          <a:chExt cx="0" cy="0"/>
        </a:xfrm>
      </p:grpSpPr>
      <p:sp>
        <p:nvSpPr>
          <p:cNvPr id="361" name="Google Shape;361;p37"/>
          <p:cNvSpPr txBox="1">
            <a:spLocks noGrp="1"/>
          </p:cNvSpPr>
          <p:nvPr>
            <p:ph type="ctrTitle"/>
          </p:nvPr>
        </p:nvSpPr>
        <p:spPr>
          <a:xfrm flipH="1">
            <a:off x="1467293" y="2086950"/>
            <a:ext cx="2900103" cy="12414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2400"/>
              <a:buFont typeface="Nunito Sans Black"/>
              <a:buNone/>
            </a:pPr>
            <a:r>
              <a:rPr lang="es-ES" dirty="0" err="1"/>
              <a:t>Kelechi</a:t>
            </a:r>
            <a:r>
              <a:rPr lang="es-ES" dirty="0"/>
              <a:t> </a:t>
            </a:r>
            <a:r>
              <a:rPr lang="es-ES" dirty="0" err="1"/>
              <a:t>Nwachukwu</a:t>
            </a:r>
            <a:r>
              <a:rPr lang="es-ES" b="0" dirty="0">
                <a:solidFill>
                  <a:srgbClr val="FFFFFF"/>
                </a:solidFill>
              </a:rPr>
              <a:t> Project </a:t>
            </a:r>
            <a:r>
              <a:rPr lang="es-ES" b="0" dirty="0" err="1">
                <a:solidFill>
                  <a:srgbClr val="FFFFFF"/>
                </a:solidFill>
              </a:rPr>
              <a:t>Manger</a:t>
            </a:r>
            <a:r>
              <a:rPr lang="es-ES" b="0" dirty="0">
                <a:solidFill>
                  <a:srgbClr val="FFFFFF"/>
                </a:solidFill>
              </a:rPr>
              <a:t> and Developer</a:t>
            </a:r>
            <a:endParaRPr b="0" dirty="0">
              <a:solidFill>
                <a:srgbClr val="FFFFFF"/>
              </a:solidFill>
            </a:endParaRPr>
          </a:p>
        </p:txBody>
      </p:sp>
      <p:sp>
        <p:nvSpPr>
          <p:cNvPr id="362" name="Google Shape;362;p37"/>
          <p:cNvSpPr txBox="1">
            <a:spLocks noGrp="1"/>
          </p:cNvSpPr>
          <p:nvPr>
            <p:ph type="subTitle" idx="1"/>
          </p:nvPr>
        </p:nvSpPr>
        <p:spPr>
          <a:xfrm>
            <a:off x="4598725" y="1815150"/>
            <a:ext cx="3628200" cy="15132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chemeClr val="dk1"/>
              </a:buClr>
              <a:buSzPts val="900"/>
              <a:buFont typeface="Calibri"/>
              <a:buNone/>
            </a:pPr>
            <a:r>
              <a:rPr lang="es-ES" b="1" dirty="0" err="1"/>
              <a:t>Kelechi’s</a:t>
            </a:r>
            <a:r>
              <a:rPr lang="es-ES" b="1" dirty="0"/>
              <a:t> role</a:t>
            </a:r>
            <a:r>
              <a:rPr lang="es-ES" b="1" dirty="0">
                <a:solidFill>
                  <a:srgbClr val="FFFFFF"/>
                </a:solidFill>
              </a:rPr>
              <a:t>:</a:t>
            </a:r>
            <a:endParaRPr b="1" dirty="0">
              <a:solidFill>
                <a:srgbClr val="FFFFFF"/>
              </a:solidFill>
            </a:endParaRPr>
          </a:p>
          <a:p>
            <a:pPr marL="533400" lvl="1" indent="-266700" algn="l" rtl="0">
              <a:spcBef>
                <a:spcPts val="1300"/>
              </a:spcBef>
              <a:spcAft>
                <a:spcPts val="0"/>
              </a:spcAft>
              <a:buClr>
                <a:srgbClr val="FFFFFF"/>
              </a:buClr>
              <a:buSzPts val="1200"/>
              <a:buAutoNum type="arabicPeriod"/>
            </a:pPr>
            <a:r>
              <a:rPr lang="es-ES" dirty="0" err="1">
                <a:solidFill>
                  <a:srgbClr val="FFFFFF"/>
                </a:solidFill>
              </a:rPr>
              <a:t>Because</a:t>
            </a:r>
            <a:r>
              <a:rPr lang="es-ES" dirty="0">
                <a:solidFill>
                  <a:srgbClr val="FFFFFF"/>
                </a:solidFill>
              </a:rPr>
              <a:t> </a:t>
            </a:r>
            <a:r>
              <a:rPr lang="es-ES" dirty="0" err="1">
                <a:solidFill>
                  <a:srgbClr val="FFFFFF"/>
                </a:solidFill>
              </a:rPr>
              <a:t>they’re</a:t>
            </a:r>
            <a:r>
              <a:rPr lang="es-ES" dirty="0">
                <a:solidFill>
                  <a:srgbClr val="FFFFFF"/>
                </a:solidFill>
              </a:rPr>
              <a:t> simple </a:t>
            </a:r>
            <a:endParaRPr dirty="0">
              <a:solidFill>
                <a:srgbClr val="FFFFFF"/>
              </a:solidFill>
            </a:endParaRPr>
          </a:p>
          <a:p>
            <a:pPr marL="533400" lvl="1" indent="-266700" algn="l" rtl="0">
              <a:spcBef>
                <a:spcPts val="400"/>
              </a:spcBef>
              <a:spcAft>
                <a:spcPts val="0"/>
              </a:spcAft>
              <a:buClr>
                <a:srgbClr val="FFFFFF"/>
              </a:buClr>
              <a:buSzPts val="1200"/>
              <a:buAutoNum type="arabicPeriod"/>
            </a:pPr>
            <a:r>
              <a:rPr lang="es-ES" dirty="0" err="1">
                <a:solidFill>
                  <a:srgbClr val="FFFFFF"/>
                </a:solidFill>
              </a:rPr>
              <a:t>You</a:t>
            </a:r>
            <a:r>
              <a:rPr lang="es-ES" dirty="0">
                <a:solidFill>
                  <a:srgbClr val="FFFFFF"/>
                </a:solidFill>
              </a:rPr>
              <a:t> can </a:t>
            </a:r>
            <a:r>
              <a:rPr lang="es-ES" dirty="0" err="1">
                <a:solidFill>
                  <a:srgbClr val="FFFFFF"/>
                </a:solidFill>
              </a:rPr>
              <a:t>organize</a:t>
            </a:r>
            <a:r>
              <a:rPr lang="es-ES" dirty="0">
                <a:solidFill>
                  <a:srgbClr val="FFFFFF"/>
                </a:solidFill>
              </a:rPr>
              <a:t> </a:t>
            </a:r>
            <a:r>
              <a:rPr lang="es-ES" dirty="0" err="1">
                <a:solidFill>
                  <a:srgbClr val="FFFFFF"/>
                </a:solidFill>
              </a:rPr>
              <a:t>your</a:t>
            </a:r>
            <a:r>
              <a:rPr lang="es-ES" dirty="0">
                <a:solidFill>
                  <a:srgbClr val="FFFFFF"/>
                </a:solidFill>
              </a:rPr>
              <a:t> ideas </a:t>
            </a:r>
            <a:r>
              <a:rPr lang="es-ES" dirty="0" err="1">
                <a:solidFill>
                  <a:srgbClr val="FFFFFF"/>
                </a:solidFill>
              </a:rPr>
              <a:t>clearly</a:t>
            </a:r>
            <a:endParaRPr dirty="0">
              <a:solidFill>
                <a:srgbClr val="FFFFFF"/>
              </a:solidFill>
            </a:endParaRPr>
          </a:p>
          <a:p>
            <a:pPr marL="533400" lvl="1" indent="-266700" algn="l" rtl="0">
              <a:spcBef>
                <a:spcPts val="400"/>
              </a:spcBef>
              <a:spcAft>
                <a:spcPts val="0"/>
              </a:spcAft>
              <a:buClr>
                <a:srgbClr val="FFFFFF"/>
              </a:buClr>
              <a:buSzPts val="1200"/>
              <a:buAutoNum type="arabicPeriod"/>
            </a:pPr>
            <a:r>
              <a:rPr lang="es-ES" dirty="0">
                <a:solidFill>
                  <a:srgbClr val="FFFFFF"/>
                </a:solidFill>
              </a:rPr>
              <a:t>And </a:t>
            </a:r>
            <a:r>
              <a:rPr lang="es-ES" dirty="0" err="1">
                <a:solidFill>
                  <a:srgbClr val="FFFFFF"/>
                </a:solidFill>
              </a:rPr>
              <a:t>because</a:t>
            </a:r>
            <a:r>
              <a:rPr lang="es-ES" dirty="0">
                <a:solidFill>
                  <a:srgbClr val="FFFFFF"/>
                </a:solidFill>
              </a:rPr>
              <a:t> </a:t>
            </a:r>
            <a:r>
              <a:rPr lang="es-ES" dirty="0" err="1">
                <a:solidFill>
                  <a:srgbClr val="FFFFFF"/>
                </a:solidFill>
              </a:rPr>
              <a:t>you’ll</a:t>
            </a:r>
            <a:r>
              <a:rPr lang="es-ES" dirty="0">
                <a:solidFill>
                  <a:srgbClr val="FFFFFF"/>
                </a:solidFill>
              </a:rPr>
              <a:t> </a:t>
            </a:r>
            <a:r>
              <a:rPr lang="es-ES" dirty="0" err="1">
                <a:solidFill>
                  <a:srgbClr val="FFFFFF"/>
                </a:solidFill>
              </a:rPr>
              <a:t>never</a:t>
            </a:r>
            <a:r>
              <a:rPr lang="es-ES" dirty="0">
                <a:solidFill>
                  <a:srgbClr val="FFFFFF"/>
                </a:solidFill>
              </a:rPr>
              <a:t> </a:t>
            </a:r>
            <a:r>
              <a:rPr lang="es-ES" dirty="0" err="1">
                <a:solidFill>
                  <a:srgbClr val="FFFFFF"/>
                </a:solidFill>
              </a:rPr>
              <a:t>forget</a:t>
            </a:r>
            <a:r>
              <a:rPr lang="es-ES" dirty="0">
                <a:solidFill>
                  <a:srgbClr val="FFFFFF"/>
                </a:solidFill>
              </a:rPr>
              <a:t> </a:t>
            </a:r>
            <a:r>
              <a:rPr lang="es-ES" dirty="0" err="1">
                <a:solidFill>
                  <a:srgbClr val="FFFFFF"/>
                </a:solidFill>
              </a:rPr>
              <a:t>to</a:t>
            </a:r>
            <a:r>
              <a:rPr lang="es-ES" dirty="0">
                <a:solidFill>
                  <a:srgbClr val="FFFFFF"/>
                </a:solidFill>
              </a:rPr>
              <a:t> </a:t>
            </a:r>
            <a:r>
              <a:rPr lang="es-ES" dirty="0" err="1">
                <a:solidFill>
                  <a:srgbClr val="FFFFFF"/>
                </a:solidFill>
              </a:rPr>
              <a:t>buy</a:t>
            </a:r>
            <a:r>
              <a:rPr lang="es-ES" dirty="0">
                <a:solidFill>
                  <a:srgbClr val="FFFFFF"/>
                </a:solidFill>
              </a:rPr>
              <a:t> </a:t>
            </a:r>
            <a:r>
              <a:rPr lang="es-ES" dirty="0" err="1">
                <a:solidFill>
                  <a:srgbClr val="FFFFFF"/>
                </a:solidFill>
              </a:rPr>
              <a:t>milk</a:t>
            </a:r>
            <a:r>
              <a:rPr lang="es-ES" dirty="0">
                <a:solidFill>
                  <a:srgbClr val="FFFFFF"/>
                </a:solidFill>
              </a:rPr>
              <a:t>!</a:t>
            </a:r>
            <a:endParaRPr dirty="0">
              <a:solidFill>
                <a:srgbClr val="FFFFFF"/>
              </a:solidFill>
            </a:endParaRPr>
          </a:p>
          <a:p>
            <a:pPr marL="0" lvl="0" indent="0" algn="l" rtl="0">
              <a:spcBef>
                <a:spcPts val="0"/>
              </a:spcBef>
              <a:spcAft>
                <a:spcPts val="0"/>
              </a:spcAft>
              <a:buClr>
                <a:schemeClr val="dk1"/>
              </a:buClr>
              <a:buSzPts val="900"/>
              <a:buFont typeface="Calibri"/>
              <a:buNone/>
            </a:pPr>
            <a:endParaRPr dirty="0">
              <a:solidFill>
                <a:srgbClr val="FFFFFF"/>
              </a:solidFill>
            </a:endParaRPr>
          </a:p>
        </p:txBody>
      </p:sp>
      <p:pic>
        <p:nvPicPr>
          <p:cNvPr id="3" name="Picture 2">
            <a:extLst>
              <a:ext uri="{FF2B5EF4-FFF2-40B4-BE49-F238E27FC236}">
                <a16:creationId xmlns:a16="http://schemas.microsoft.com/office/drawing/2014/main" id="{0051D8C8-BF7F-45B1-8462-0B8B5E8B3795}"/>
              </a:ext>
            </a:extLst>
          </p:cNvPr>
          <p:cNvPicPr>
            <a:picLocks noChangeAspect="1"/>
          </p:cNvPicPr>
          <p:nvPr/>
        </p:nvPicPr>
        <p:blipFill>
          <a:blip r:embed="rId3"/>
          <a:srcRect/>
          <a:stretch/>
        </p:blipFill>
        <p:spPr>
          <a:xfrm rot="5400000">
            <a:off x="1313121" y="546817"/>
            <a:ext cx="1760153" cy="1320114"/>
          </a:xfrm>
          <a:prstGeom prst="rect">
            <a:avLst/>
          </a:prstGeom>
        </p:spPr>
      </p:pic>
      <p:sp>
        <p:nvSpPr>
          <p:cNvPr id="6" name="TextBox 5">
            <a:extLst>
              <a:ext uri="{FF2B5EF4-FFF2-40B4-BE49-F238E27FC236}">
                <a16:creationId xmlns:a16="http://schemas.microsoft.com/office/drawing/2014/main" id="{58E97FCF-8FAE-4A8F-BFFA-35B44AB2715E}"/>
              </a:ext>
            </a:extLst>
          </p:cNvPr>
          <p:cNvSpPr txBox="1"/>
          <p:nvPr/>
        </p:nvSpPr>
        <p:spPr>
          <a:xfrm>
            <a:off x="4572001" y="172908"/>
            <a:ext cx="2215662" cy="1569660"/>
          </a:xfrm>
          <a:prstGeom prst="rect">
            <a:avLst/>
          </a:prstGeom>
          <a:noFill/>
        </p:spPr>
        <p:txBody>
          <a:bodyPr wrap="square" rtlCol="0">
            <a:spAutoFit/>
          </a:bodyPr>
          <a:lstStyle/>
          <a:p>
            <a:r>
              <a:rPr lang="en-ZA" sz="4800" b="1" u="sng" dirty="0">
                <a:solidFill>
                  <a:schemeClr val="bg1"/>
                </a:solidFill>
              </a:rPr>
              <a:t>The Team </a:t>
            </a:r>
          </a:p>
        </p:txBody>
      </p:sp>
    </p:spTree>
  </p:cSld>
  <p:clrMapOvr>
    <a:masterClrMapping/>
  </p:clrMapOvr>
  <p:transition spd="slow">
    <p:push dir="u"/>
  </p:transition>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82"/>
        <p:cNvGrpSpPr/>
        <p:nvPr/>
      </p:nvGrpSpPr>
      <p:grpSpPr>
        <a:xfrm>
          <a:off x="0" y="0"/>
          <a:ext cx="0" cy="0"/>
          <a:chOff x="0" y="0"/>
          <a:chExt cx="0" cy="0"/>
        </a:xfrm>
      </p:grpSpPr>
      <p:sp>
        <p:nvSpPr>
          <p:cNvPr id="7783" name="Google Shape;7783;p7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Medical Icons</a:t>
            </a:r>
            <a:endParaRPr>
              <a:solidFill>
                <a:srgbClr val="FFFFFF"/>
              </a:solidFill>
              <a:latin typeface="Proxima Nova Semibold"/>
              <a:ea typeface="Proxima Nova Semibold"/>
              <a:cs typeface="Proxima Nova Semibold"/>
              <a:sym typeface="Proxima Nova Semibold"/>
            </a:endParaRPr>
          </a:p>
        </p:txBody>
      </p:sp>
      <p:sp>
        <p:nvSpPr>
          <p:cNvPr id="7784" name="Google Shape;7784;p74"/>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5" name="Google Shape;7785;p74"/>
          <p:cNvGrpSpPr/>
          <p:nvPr/>
        </p:nvGrpSpPr>
        <p:grpSpPr>
          <a:xfrm>
            <a:off x="1022516" y="2111640"/>
            <a:ext cx="334886" cy="335791"/>
            <a:chOff x="-28467625" y="2331750"/>
            <a:chExt cx="296150" cy="296950"/>
          </a:xfrm>
        </p:grpSpPr>
        <p:sp>
          <p:nvSpPr>
            <p:cNvPr id="7786" name="Google Shape;7786;p74"/>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4"/>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74"/>
          <p:cNvGrpSpPr/>
          <p:nvPr/>
        </p:nvGrpSpPr>
        <p:grpSpPr>
          <a:xfrm>
            <a:off x="1035873" y="2530673"/>
            <a:ext cx="308171" cy="332257"/>
            <a:chOff x="-28461325" y="2701925"/>
            <a:chExt cx="272525" cy="293825"/>
          </a:xfrm>
        </p:grpSpPr>
        <p:sp>
          <p:nvSpPr>
            <p:cNvPr id="7789" name="Google Shape;7789;p74"/>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4"/>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4"/>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74"/>
          <p:cNvGrpSpPr/>
          <p:nvPr/>
        </p:nvGrpSpPr>
        <p:grpSpPr>
          <a:xfrm>
            <a:off x="3139340" y="1749163"/>
            <a:ext cx="334886" cy="214654"/>
            <a:chOff x="-26585200" y="2025375"/>
            <a:chExt cx="296150" cy="189825"/>
          </a:xfrm>
        </p:grpSpPr>
        <p:sp>
          <p:nvSpPr>
            <p:cNvPr id="7793" name="Google Shape;7793;p74"/>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4"/>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4"/>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4"/>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4"/>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74"/>
          <p:cNvGrpSpPr/>
          <p:nvPr/>
        </p:nvGrpSpPr>
        <p:grpSpPr>
          <a:xfrm>
            <a:off x="3139779" y="2112531"/>
            <a:ext cx="334010" cy="334010"/>
            <a:chOff x="-26584425" y="2340425"/>
            <a:chExt cx="295375" cy="295375"/>
          </a:xfrm>
        </p:grpSpPr>
        <p:sp>
          <p:nvSpPr>
            <p:cNvPr id="7799" name="Google Shape;7799;p74"/>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4"/>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4"/>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4"/>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4"/>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74"/>
          <p:cNvGrpSpPr/>
          <p:nvPr/>
        </p:nvGrpSpPr>
        <p:grpSpPr>
          <a:xfrm>
            <a:off x="3134888" y="2529683"/>
            <a:ext cx="343791" cy="334236"/>
            <a:chOff x="-26585200" y="2710400"/>
            <a:chExt cx="304025" cy="295575"/>
          </a:xfrm>
        </p:grpSpPr>
        <p:sp>
          <p:nvSpPr>
            <p:cNvPr id="7805" name="Google Shape;7805;p74"/>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4"/>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4"/>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4"/>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4"/>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4"/>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4"/>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4"/>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4"/>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4"/>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4"/>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4"/>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74"/>
          <p:cNvGrpSpPr/>
          <p:nvPr/>
        </p:nvGrpSpPr>
        <p:grpSpPr>
          <a:xfrm>
            <a:off x="5239477" y="1689471"/>
            <a:ext cx="334915" cy="334038"/>
            <a:chOff x="-24709875" y="1970225"/>
            <a:chExt cx="296175" cy="295400"/>
          </a:xfrm>
        </p:grpSpPr>
        <p:sp>
          <p:nvSpPr>
            <p:cNvPr id="7818" name="Google Shape;7818;p74"/>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4"/>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74"/>
          <p:cNvGrpSpPr/>
          <p:nvPr/>
        </p:nvGrpSpPr>
        <p:grpSpPr>
          <a:xfrm>
            <a:off x="5269754" y="2112093"/>
            <a:ext cx="274360" cy="334886"/>
            <a:chOff x="-24683100" y="2340425"/>
            <a:chExt cx="242625" cy="296150"/>
          </a:xfrm>
        </p:grpSpPr>
        <p:sp>
          <p:nvSpPr>
            <p:cNvPr id="7821" name="Google Shape;7821;p74"/>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4"/>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4"/>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4"/>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5" name="Google Shape;7825;p74"/>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6" name="Google Shape;7826;p74"/>
          <p:cNvGrpSpPr/>
          <p:nvPr/>
        </p:nvGrpSpPr>
        <p:grpSpPr>
          <a:xfrm>
            <a:off x="7356246" y="1689471"/>
            <a:ext cx="341134" cy="334038"/>
            <a:chOff x="-22881800" y="1971800"/>
            <a:chExt cx="301675" cy="295400"/>
          </a:xfrm>
        </p:grpSpPr>
        <p:sp>
          <p:nvSpPr>
            <p:cNvPr id="7827" name="Google Shape;7827;p74"/>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4"/>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4"/>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4"/>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4"/>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4"/>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3" name="Google Shape;7833;p74"/>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4"/>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5" name="Google Shape;7835;p74"/>
          <p:cNvGrpSpPr/>
          <p:nvPr/>
        </p:nvGrpSpPr>
        <p:grpSpPr>
          <a:xfrm>
            <a:off x="1498540" y="2529344"/>
            <a:ext cx="215559" cy="334915"/>
            <a:chOff x="-28043900" y="2701925"/>
            <a:chExt cx="190625" cy="296175"/>
          </a:xfrm>
        </p:grpSpPr>
        <p:sp>
          <p:nvSpPr>
            <p:cNvPr id="7836" name="Google Shape;7836;p74"/>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4"/>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4"/>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4"/>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4"/>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74"/>
          <p:cNvGrpSpPr/>
          <p:nvPr/>
        </p:nvGrpSpPr>
        <p:grpSpPr>
          <a:xfrm>
            <a:off x="3553468" y="1689485"/>
            <a:ext cx="334915" cy="334010"/>
            <a:chOff x="-26215025" y="1971025"/>
            <a:chExt cx="296175" cy="295375"/>
          </a:xfrm>
        </p:grpSpPr>
        <p:sp>
          <p:nvSpPr>
            <p:cNvPr id="7842" name="Google Shape;7842;p74"/>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4"/>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4"/>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4"/>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4"/>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4"/>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4"/>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4"/>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74"/>
          <p:cNvGrpSpPr/>
          <p:nvPr/>
        </p:nvGrpSpPr>
        <p:grpSpPr>
          <a:xfrm>
            <a:off x="3553015" y="2112969"/>
            <a:ext cx="335819" cy="333134"/>
            <a:chOff x="-26215825" y="2341200"/>
            <a:chExt cx="296975" cy="294600"/>
          </a:xfrm>
        </p:grpSpPr>
        <p:sp>
          <p:nvSpPr>
            <p:cNvPr id="7851" name="Google Shape;7851;p74"/>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4"/>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74"/>
          <p:cNvGrpSpPr/>
          <p:nvPr/>
        </p:nvGrpSpPr>
        <p:grpSpPr>
          <a:xfrm>
            <a:off x="3583307" y="2529796"/>
            <a:ext cx="275237" cy="334010"/>
            <a:chOff x="-26179575" y="2710600"/>
            <a:chExt cx="243400" cy="295375"/>
          </a:xfrm>
        </p:grpSpPr>
        <p:sp>
          <p:nvSpPr>
            <p:cNvPr id="7854" name="Google Shape;7854;p74"/>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4"/>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4"/>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74"/>
          <p:cNvGrpSpPr/>
          <p:nvPr/>
        </p:nvGrpSpPr>
        <p:grpSpPr>
          <a:xfrm>
            <a:off x="5672692" y="1689485"/>
            <a:ext cx="318886" cy="334010"/>
            <a:chOff x="-24328675" y="1971025"/>
            <a:chExt cx="282000" cy="295375"/>
          </a:xfrm>
        </p:grpSpPr>
        <p:sp>
          <p:nvSpPr>
            <p:cNvPr id="7858" name="Google Shape;7858;p74"/>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4"/>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74"/>
          <p:cNvGrpSpPr/>
          <p:nvPr/>
        </p:nvGrpSpPr>
        <p:grpSpPr>
          <a:xfrm>
            <a:off x="5674926" y="2112531"/>
            <a:ext cx="314419" cy="334010"/>
            <a:chOff x="-24330250" y="2340425"/>
            <a:chExt cx="278050" cy="295375"/>
          </a:xfrm>
        </p:grpSpPr>
        <p:sp>
          <p:nvSpPr>
            <p:cNvPr id="7861" name="Google Shape;7861;p74"/>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4"/>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4"/>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4"/>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4"/>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4"/>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4"/>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74"/>
          <p:cNvGrpSpPr/>
          <p:nvPr/>
        </p:nvGrpSpPr>
        <p:grpSpPr>
          <a:xfrm>
            <a:off x="5665130" y="2529796"/>
            <a:ext cx="334010" cy="334010"/>
            <a:chOff x="-24338900" y="2710600"/>
            <a:chExt cx="295375" cy="295375"/>
          </a:xfrm>
        </p:grpSpPr>
        <p:sp>
          <p:nvSpPr>
            <p:cNvPr id="7869" name="Google Shape;7869;p74"/>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4"/>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74"/>
          <p:cNvGrpSpPr/>
          <p:nvPr/>
        </p:nvGrpSpPr>
        <p:grpSpPr>
          <a:xfrm>
            <a:off x="7358918" y="2113096"/>
            <a:ext cx="335791" cy="332879"/>
            <a:chOff x="-22859750" y="2335900"/>
            <a:chExt cx="296950" cy="294375"/>
          </a:xfrm>
        </p:grpSpPr>
        <p:sp>
          <p:nvSpPr>
            <p:cNvPr id="7872" name="Google Shape;7872;p74"/>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4"/>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4"/>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4"/>
          <p:cNvGrpSpPr/>
          <p:nvPr/>
        </p:nvGrpSpPr>
        <p:grpSpPr>
          <a:xfrm>
            <a:off x="1882340" y="1689470"/>
            <a:ext cx="294828" cy="334038"/>
            <a:chOff x="-27710725" y="1959200"/>
            <a:chExt cx="260725" cy="295400"/>
          </a:xfrm>
        </p:grpSpPr>
        <p:sp>
          <p:nvSpPr>
            <p:cNvPr id="7876" name="Google Shape;7876;p74"/>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4"/>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74"/>
          <p:cNvGrpSpPr/>
          <p:nvPr/>
        </p:nvGrpSpPr>
        <p:grpSpPr>
          <a:xfrm>
            <a:off x="1861406" y="2170414"/>
            <a:ext cx="336696" cy="218244"/>
            <a:chOff x="-27728850" y="2382950"/>
            <a:chExt cx="297750" cy="193000"/>
          </a:xfrm>
        </p:grpSpPr>
        <p:sp>
          <p:nvSpPr>
            <p:cNvPr id="7879" name="Google Shape;7879;p74"/>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4"/>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4"/>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2" name="Google Shape;7882;p74"/>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4"/>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4" name="Google Shape;7884;p74"/>
          <p:cNvGrpSpPr/>
          <p:nvPr/>
        </p:nvGrpSpPr>
        <p:grpSpPr>
          <a:xfrm>
            <a:off x="3971638" y="2121436"/>
            <a:ext cx="334915" cy="316200"/>
            <a:chOff x="-25844850" y="2357750"/>
            <a:chExt cx="296175" cy="279625"/>
          </a:xfrm>
        </p:grpSpPr>
        <p:sp>
          <p:nvSpPr>
            <p:cNvPr id="7885" name="Google Shape;7885;p74"/>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4"/>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4"/>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4"/>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4"/>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4"/>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1" name="Google Shape;7891;p74"/>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74"/>
          <p:cNvGrpSpPr/>
          <p:nvPr/>
        </p:nvGrpSpPr>
        <p:grpSpPr>
          <a:xfrm>
            <a:off x="6145995" y="1689471"/>
            <a:ext cx="216463" cy="334038"/>
            <a:chOff x="-23917525" y="1970225"/>
            <a:chExt cx="191425" cy="295400"/>
          </a:xfrm>
        </p:grpSpPr>
        <p:sp>
          <p:nvSpPr>
            <p:cNvPr id="7893" name="Google Shape;7893;p74"/>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4"/>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4"/>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74"/>
          <p:cNvGrpSpPr/>
          <p:nvPr/>
        </p:nvGrpSpPr>
        <p:grpSpPr>
          <a:xfrm>
            <a:off x="6103703" y="2112093"/>
            <a:ext cx="301047" cy="334886"/>
            <a:chOff x="-23952175" y="2340425"/>
            <a:chExt cx="266225" cy="296150"/>
          </a:xfrm>
        </p:grpSpPr>
        <p:sp>
          <p:nvSpPr>
            <p:cNvPr id="7897" name="Google Shape;7897;p74"/>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4"/>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9" name="Google Shape;7899;p74"/>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0" name="Google Shape;7900;p74"/>
          <p:cNvGrpSpPr/>
          <p:nvPr/>
        </p:nvGrpSpPr>
        <p:grpSpPr>
          <a:xfrm>
            <a:off x="7413691" y="2528453"/>
            <a:ext cx="226245" cy="336696"/>
            <a:chOff x="-22811700" y="2700350"/>
            <a:chExt cx="200075" cy="297750"/>
          </a:xfrm>
        </p:grpSpPr>
        <p:sp>
          <p:nvSpPr>
            <p:cNvPr id="7901" name="Google Shape;7901;p74"/>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4"/>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4"/>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74"/>
          <p:cNvGrpSpPr/>
          <p:nvPr/>
        </p:nvGrpSpPr>
        <p:grpSpPr>
          <a:xfrm>
            <a:off x="2286183" y="1689032"/>
            <a:ext cx="335791" cy="334915"/>
            <a:chOff x="-27358650" y="1961575"/>
            <a:chExt cx="296950" cy="296175"/>
          </a:xfrm>
        </p:grpSpPr>
        <p:sp>
          <p:nvSpPr>
            <p:cNvPr id="7905" name="Google Shape;7905;p74"/>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4"/>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7" name="Google Shape;7907;p74"/>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4"/>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4"/>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0" name="Google Shape;7910;p74"/>
          <p:cNvGrpSpPr/>
          <p:nvPr/>
        </p:nvGrpSpPr>
        <p:grpSpPr>
          <a:xfrm>
            <a:off x="4399008" y="2122327"/>
            <a:ext cx="337572" cy="314419"/>
            <a:chOff x="-25477800" y="2357750"/>
            <a:chExt cx="298525" cy="278050"/>
          </a:xfrm>
        </p:grpSpPr>
        <p:sp>
          <p:nvSpPr>
            <p:cNvPr id="7911" name="Google Shape;7911;p74"/>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4"/>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3" name="Google Shape;7913;p74"/>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4" name="Google Shape;7914;p74"/>
          <p:cNvGrpSpPr/>
          <p:nvPr/>
        </p:nvGrpSpPr>
        <p:grpSpPr>
          <a:xfrm>
            <a:off x="6512437" y="1689485"/>
            <a:ext cx="334915" cy="334010"/>
            <a:chOff x="-23599325" y="1971025"/>
            <a:chExt cx="296175" cy="295375"/>
          </a:xfrm>
        </p:grpSpPr>
        <p:sp>
          <p:nvSpPr>
            <p:cNvPr id="7915" name="Google Shape;7915;p74"/>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4"/>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7" name="Google Shape;7917;p74"/>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4"/>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4"/>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0" name="Google Shape;7920;p74"/>
          <p:cNvGrpSpPr/>
          <p:nvPr/>
        </p:nvGrpSpPr>
        <p:grpSpPr>
          <a:xfrm>
            <a:off x="2705151" y="1689145"/>
            <a:ext cx="341134" cy="334689"/>
            <a:chOff x="-26993200" y="1961775"/>
            <a:chExt cx="301675" cy="295975"/>
          </a:xfrm>
        </p:grpSpPr>
        <p:sp>
          <p:nvSpPr>
            <p:cNvPr id="7921" name="Google Shape;7921;p74"/>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4"/>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4"/>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74"/>
          <p:cNvGrpSpPr/>
          <p:nvPr/>
        </p:nvGrpSpPr>
        <p:grpSpPr>
          <a:xfrm>
            <a:off x="2728756" y="2112531"/>
            <a:ext cx="293923" cy="334010"/>
            <a:chOff x="-26970350" y="2332550"/>
            <a:chExt cx="259925" cy="295375"/>
          </a:xfrm>
        </p:grpSpPr>
        <p:sp>
          <p:nvSpPr>
            <p:cNvPr id="7925" name="Google Shape;7925;p74"/>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4"/>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74"/>
          <p:cNvGrpSpPr/>
          <p:nvPr/>
        </p:nvGrpSpPr>
        <p:grpSpPr>
          <a:xfrm>
            <a:off x="2709165" y="2559635"/>
            <a:ext cx="333105" cy="274332"/>
            <a:chOff x="-26986100" y="2735800"/>
            <a:chExt cx="294575" cy="242600"/>
          </a:xfrm>
        </p:grpSpPr>
        <p:sp>
          <p:nvSpPr>
            <p:cNvPr id="7928" name="Google Shape;7928;p74"/>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4"/>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0" name="Google Shape;7930;p74"/>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1" name="Google Shape;7931;p74"/>
          <p:cNvGrpSpPr/>
          <p:nvPr/>
        </p:nvGrpSpPr>
        <p:grpSpPr>
          <a:xfrm>
            <a:off x="4817616" y="2112093"/>
            <a:ext cx="334010" cy="334886"/>
            <a:chOff x="-25104475" y="2340425"/>
            <a:chExt cx="295375" cy="296150"/>
          </a:xfrm>
        </p:grpSpPr>
        <p:sp>
          <p:nvSpPr>
            <p:cNvPr id="7932" name="Google Shape;7932;p74"/>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4"/>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4"/>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4"/>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4"/>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4"/>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4"/>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4"/>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4"/>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1" name="Google Shape;7941;p74"/>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2" name="Google Shape;7942;p74"/>
          <p:cNvGrpSpPr/>
          <p:nvPr/>
        </p:nvGrpSpPr>
        <p:grpSpPr>
          <a:xfrm>
            <a:off x="6935871" y="1689032"/>
            <a:ext cx="335791" cy="334915"/>
            <a:chOff x="-23229925" y="1970225"/>
            <a:chExt cx="296950" cy="296175"/>
          </a:xfrm>
        </p:grpSpPr>
        <p:sp>
          <p:nvSpPr>
            <p:cNvPr id="7943" name="Google Shape;7943;p74"/>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4"/>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4"/>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4"/>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4"/>
          <p:cNvGrpSpPr/>
          <p:nvPr/>
        </p:nvGrpSpPr>
        <p:grpSpPr>
          <a:xfrm>
            <a:off x="6975944" y="2111641"/>
            <a:ext cx="255646" cy="335791"/>
            <a:chOff x="-23177950" y="2340425"/>
            <a:chExt cx="226075" cy="296950"/>
          </a:xfrm>
        </p:grpSpPr>
        <p:sp>
          <p:nvSpPr>
            <p:cNvPr id="7948" name="Google Shape;7948;p74"/>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4"/>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74"/>
          <p:cNvGrpSpPr/>
          <p:nvPr/>
        </p:nvGrpSpPr>
        <p:grpSpPr>
          <a:xfrm>
            <a:off x="6936309" y="2529344"/>
            <a:ext cx="334915" cy="334915"/>
            <a:chOff x="-23229150" y="2710600"/>
            <a:chExt cx="296175" cy="296175"/>
          </a:xfrm>
        </p:grpSpPr>
        <p:sp>
          <p:nvSpPr>
            <p:cNvPr id="7951" name="Google Shape;7951;p74"/>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4"/>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3" name="Google Shape;7953;p74"/>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4" name="Google Shape;7954;p74"/>
          <p:cNvGrpSpPr/>
          <p:nvPr/>
        </p:nvGrpSpPr>
        <p:grpSpPr>
          <a:xfrm>
            <a:off x="1021159" y="3058276"/>
            <a:ext cx="337600" cy="293047"/>
            <a:chOff x="-28462125" y="3199700"/>
            <a:chExt cx="298550" cy="259150"/>
          </a:xfrm>
        </p:grpSpPr>
        <p:sp>
          <p:nvSpPr>
            <p:cNvPr id="7955" name="Google Shape;7955;p74"/>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4"/>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4"/>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74"/>
          <p:cNvGrpSpPr/>
          <p:nvPr/>
        </p:nvGrpSpPr>
        <p:grpSpPr>
          <a:xfrm>
            <a:off x="1022064" y="3449815"/>
            <a:ext cx="335791" cy="334915"/>
            <a:chOff x="-28461325" y="3545475"/>
            <a:chExt cx="296950" cy="296175"/>
          </a:xfrm>
        </p:grpSpPr>
        <p:sp>
          <p:nvSpPr>
            <p:cNvPr id="7959" name="Google Shape;7959;p74"/>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4"/>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4"/>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4"/>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4"/>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4"/>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74"/>
          <p:cNvGrpSpPr/>
          <p:nvPr/>
        </p:nvGrpSpPr>
        <p:grpSpPr>
          <a:xfrm>
            <a:off x="1018487" y="3884028"/>
            <a:ext cx="342943" cy="334886"/>
            <a:chOff x="-28463700" y="3914875"/>
            <a:chExt cx="303275" cy="296150"/>
          </a:xfrm>
        </p:grpSpPr>
        <p:sp>
          <p:nvSpPr>
            <p:cNvPr id="7966" name="Google Shape;7966;p74"/>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4"/>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74"/>
          <p:cNvGrpSpPr/>
          <p:nvPr/>
        </p:nvGrpSpPr>
        <p:grpSpPr>
          <a:xfrm>
            <a:off x="3139779" y="3097020"/>
            <a:ext cx="334010" cy="215559"/>
            <a:chOff x="-26573400" y="3224125"/>
            <a:chExt cx="295375" cy="190625"/>
          </a:xfrm>
        </p:grpSpPr>
        <p:sp>
          <p:nvSpPr>
            <p:cNvPr id="7969" name="Google Shape;7969;p74"/>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4"/>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74"/>
          <p:cNvGrpSpPr/>
          <p:nvPr/>
        </p:nvGrpSpPr>
        <p:grpSpPr>
          <a:xfrm>
            <a:off x="3139779" y="3450254"/>
            <a:ext cx="334010" cy="334038"/>
            <a:chOff x="-26573400" y="3546250"/>
            <a:chExt cx="295375" cy="295400"/>
          </a:xfrm>
        </p:grpSpPr>
        <p:sp>
          <p:nvSpPr>
            <p:cNvPr id="7972" name="Google Shape;7972;p74"/>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4"/>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4"/>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4"/>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4"/>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74"/>
          <p:cNvGrpSpPr/>
          <p:nvPr/>
        </p:nvGrpSpPr>
        <p:grpSpPr>
          <a:xfrm>
            <a:off x="3128655" y="3884339"/>
            <a:ext cx="356259" cy="334264"/>
            <a:chOff x="-26583625" y="3917025"/>
            <a:chExt cx="315050" cy="295600"/>
          </a:xfrm>
        </p:grpSpPr>
        <p:sp>
          <p:nvSpPr>
            <p:cNvPr id="7978" name="Google Shape;7978;p74"/>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4"/>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4"/>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4"/>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2" name="Google Shape;7982;p74"/>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3" name="Google Shape;7983;p74"/>
          <p:cNvGrpSpPr/>
          <p:nvPr/>
        </p:nvGrpSpPr>
        <p:grpSpPr>
          <a:xfrm>
            <a:off x="5269754" y="3449815"/>
            <a:ext cx="274360" cy="334915"/>
            <a:chOff x="-24694925" y="3518700"/>
            <a:chExt cx="242625" cy="296175"/>
          </a:xfrm>
        </p:grpSpPr>
        <p:sp>
          <p:nvSpPr>
            <p:cNvPr id="7984" name="Google Shape;7984;p74"/>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4"/>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4"/>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4"/>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74"/>
          <p:cNvGrpSpPr/>
          <p:nvPr/>
        </p:nvGrpSpPr>
        <p:grpSpPr>
          <a:xfrm>
            <a:off x="5269315" y="3884014"/>
            <a:ext cx="275237" cy="334915"/>
            <a:chOff x="-24709100" y="3888875"/>
            <a:chExt cx="243400" cy="296175"/>
          </a:xfrm>
        </p:grpSpPr>
        <p:sp>
          <p:nvSpPr>
            <p:cNvPr id="7989" name="Google Shape;7989;p74"/>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4"/>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4"/>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74"/>
          <p:cNvGrpSpPr/>
          <p:nvPr/>
        </p:nvGrpSpPr>
        <p:grpSpPr>
          <a:xfrm>
            <a:off x="7357589" y="3038896"/>
            <a:ext cx="338448" cy="331805"/>
            <a:chOff x="-22863675" y="3131775"/>
            <a:chExt cx="299300" cy="293425"/>
          </a:xfrm>
        </p:grpSpPr>
        <p:sp>
          <p:nvSpPr>
            <p:cNvPr id="7993" name="Google Shape;7993;p74"/>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4"/>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4"/>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74"/>
          <p:cNvGrpSpPr/>
          <p:nvPr/>
        </p:nvGrpSpPr>
        <p:grpSpPr>
          <a:xfrm>
            <a:off x="1458906" y="3037356"/>
            <a:ext cx="294828" cy="334886"/>
            <a:chOff x="-28069875" y="3175300"/>
            <a:chExt cx="260725" cy="296150"/>
          </a:xfrm>
        </p:grpSpPr>
        <p:sp>
          <p:nvSpPr>
            <p:cNvPr id="7997" name="Google Shape;7997;p74"/>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4"/>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4"/>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4"/>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4"/>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4"/>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4"/>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4"/>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4"/>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74"/>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7" name="Google Shape;8007;p74"/>
          <p:cNvGrpSpPr/>
          <p:nvPr/>
        </p:nvGrpSpPr>
        <p:grpSpPr>
          <a:xfrm>
            <a:off x="1498088" y="3884467"/>
            <a:ext cx="216463" cy="334010"/>
            <a:chOff x="-28032075" y="3916450"/>
            <a:chExt cx="191425" cy="295375"/>
          </a:xfrm>
        </p:grpSpPr>
        <p:sp>
          <p:nvSpPr>
            <p:cNvPr id="8008" name="Google Shape;8008;p74"/>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4"/>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4"/>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74"/>
          <p:cNvGrpSpPr/>
          <p:nvPr/>
        </p:nvGrpSpPr>
        <p:grpSpPr>
          <a:xfrm>
            <a:off x="3553468" y="3037342"/>
            <a:ext cx="334915" cy="334915"/>
            <a:chOff x="-26201650" y="3176075"/>
            <a:chExt cx="296175" cy="296175"/>
          </a:xfrm>
        </p:grpSpPr>
        <p:sp>
          <p:nvSpPr>
            <p:cNvPr id="8012" name="Google Shape;8012;p74"/>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4"/>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4"/>
          <p:cNvGrpSpPr/>
          <p:nvPr/>
        </p:nvGrpSpPr>
        <p:grpSpPr>
          <a:xfrm>
            <a:off x="3553016" y="3450268"/>
            <a:ext cx="335819" cy="334010"/>
            <a:chOff x="-26204800" y="3547050"/>
            <a:chExt cx="296975" cy="295375"/>
          </a:xfrm>
        </p:grpSpPr>
        <p:sp>
          <p:nvSpPr>
            <p:cNvPr id="8015" name="Google Shape;8015;p74"/>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4"/>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7" name="Google Shape;8017;p74"/>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8" name="Google Shape;8018;p74"/>
          <p:cNvGrpSpPr/>
          <p:nvPr/>
        </p:nvGrpSpPr>
        <p:grpSpPr>
          <a:xfrm>
            <a:off x="5668240" y="3037342"/>
            <a:ext cx="327791" cy="334915"/>
            <a:chOff x="-24353875" y="3147725"/>
            <a:chExt cx="289875" cy="296175"/>
          </a:xfrm>
        </p:grpSpPr>
        <p:sp>
          <p:nvSpPr>
            <p:cNvPr id="8019" name="Google Shape;8019;p74"/>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4"/>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74"/>
          <p:cNvGrpSpPr/>
          <p:nvPr/>
        </p:nvGrpSpPr>
        <p:grpSpPr>
          <a:xfrm>
            <a:off x="5675816" y="3450253"/>
            <a:ext cx="312638" cy="334038"/>
            <a:chOff x="-24344425" y="3519475"/>
            <a:chExt cx="276475" cy="295400"/>
          </a:xfrm>
        </p:grpSpPr>
        <p:sp>
          <p:nvSpPr>
            <p:cNvPr id="8022" name="Google Shape;8022;p74"/>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4"/>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74"/>
          <p:cNvGrpSpPr/>
          <p:nvPr/>
        </p:nvGrpSpPr>
        <p:grpSpPr>
          <a:xfrm>
            <a:off x="5666020" y="3886247"/>
            <a:ext cx="332229" cy="330448"/>
            <a:chOff x="-24353075" y="3891250"/>
            <a:chExt cx="293800" cy="292225"/>
          </a:xfrm>
        </p:grpSpPr>
        <p:sp>
          <p:nvSpPr>
            <p:cNvPr id="8025" name="Google Shape;8025;p74"/>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4"/>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4"/>
          <p:cNvGrpSpPr/>
          <p:nvPr/>
        </p:nvGrpSpPr>
        <p:grpSpPr>
          <a:xfrm>
            <a:off x="7358918" y="3450465"/>
            <a:ext cx="335791" cy="333614"/>
            <a:chOff x="-22845575" y="3504075"/>
            <a:chExt cx="296950" cy="295025"/>
          </a:xfrm>
        </p:grpSpPr>
        <p:sp>
          <p:nvSpPr>
            <p:cNvPr id="8028" name="Google Shape;8028;p74"/>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4"/>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74"/>
          <p:cNvGrpSpPr/>
          <p:nvPr/>
        </p:nvGrpSpPr>
        <p:grpSpPr>
          <a:xfrm>
            <a:off x="1887683" y="3037794"/>
            <a:ext cx="284142" cy="334010"/>
            <a:chOff x="-27691025" y="3175300"/>
            <a:chExt cx="251275" cy="295375"/>
          </a:xfrm>
        </p:grpSpPr>
        <p:sp>
          <p:nvSpPr>
            <p:cNvPr id="8031" name="Google Shape;8031;p74"/>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4"/>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4"/>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4"/>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4"/>
          <p:cNvGrpSpPr/>
          <p:nvPr/>
        </p:nvGrpSpPr>
        <p:grpSpPr>
          <a:xfrm>
            <a:off x="1861406" y="3509055"/>
            <a:ext cx="336696" cy="216435"/>
            <a:chOff x="-27721750" y="3598250"/>
            <a:chExt cx="297750" cy="191400"/>
          </a:xfrm>
        </p:grpSpPr>
        <p:sp>
          <p:nvSpPr>
            <p:cNvPr id="8036" name="Google Shape;8036;p74"/>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4"/>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4"/>
          <p:cNvGrpSpPr/>
          <p:nvPr/>
        </p:nvGrpSpPr>
        <p:grpSpPr>
          <a:xfrm>
            <a:off x="1862735" y="3889640"/>
            <a:ext cx="334038" cy="323663"/>
            <a:chOff x="-27719400" y="3925600"/>
            <a:chExt cx="295400" cy="286225"/>
          </a:xfrm>
        </p:grpSpPr>
        <p:sp>
          <p:nvSpPr>
            <p:cNvPr id="8039" name="Google Shape;8039;p74"/>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4"/>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4"/>
          <p:cNvGrpSpPr/>
          <p:nvPr/>
        </p:nvGrpSpPr>
        <p:grpSpPr>
          <a:xfrm>
            <a:off x="3971200" y="3036904"/>
            <a:ext cx="335791" cy="335791"/>
            <a:chOff x="-25834600" y="3176875"/>
            <a:chExt cx="296950" cy="296950"/>
          </a:xfrm>
        </p:grpSpPr>
        <p:sp>
          <p:nvSpPr>
            <p:cNvPr id="8042" name="Google Shape;8042;p74"/>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4"/>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4"/>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4"/>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4"/>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74"/>
          <p:cNvGrpSpPr/>
          <p:nvPr/>
        </p:nvGrpSpPr>
        <p:grpSpPr>
          <a:xfrm>
            <a:off x="3971200" y="3460064"/>
            <a:ext cx="335791" cy="314419"/>
            <a:chOff x="-25834600" y="3564375"/>
            <a:chExt cx="296950" cy="278050"/>
          </a:xfrm>
        </p:grpSpPr>
        <p:sp>
          <p:nvSpPr>
            <p:cNvPr id="8048" name="Google Shape;8048;p74"/>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4"/>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4"/>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4"/>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4"/>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4"/>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4"/>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4"/>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4"/>
          <p:cNvGrpSpPr/>
          <p:nvPr/>
        </p:nvGrpSpPr>
        <p:grpSpPr>
          <a:xfrm>
            <a:off x="3969419" y="3884127"/>
            <a:ext cx="339353" cy="334689"/>
            <a:chOff x="-25834600" y="3915850"/>
            <a:chExt cx="300100" cy="295975"/>
          </a:xfrm>
        </p:grpSpPr>
        <p:sp>
          <p:nvSpPr>
            <p:cNvPr id="8057" name="Google Shape;8057;p74"/>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4"/>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4"/>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74"/>
          <p:cNvGrpSpPr/>
          <p:nvPr/>
        </p:nvGrpSpPr>
        <p:grpSpPr>
          <a:xfrm>
            <a:off x="6145557" y="3038218"/>
            <a:ext cx="217340" cy="333162"/>
            <a:chOff x="-23930925" y="3149300"/>
            <a:chExt cx="192200" cy="294625"/>
          </a:xfrm>
        </p:grpSpPr>
        <p:sp>
          <p:nvSpPr>
            <p:cNvPr id="8061" name="Google Shape;8061;p74"/>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4"/>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4"/>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4"/>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4"/>
          <p:cNvGrpSpPr/>
          <p:nvPr/>
        </p:nvGrpSpPr>
        <p:grpSpPr>
          <a:xfrm>
            <a:off x="6104579" y="3450253"/>
            <a:ext cx="299294" cy="334038"/>
            <a:chOff x="-23962425" y="3519475"/>
            <a:chExt cx="264675" cy="295400"/>
          </a:xfrm>
        </p:grpSpPr>
        <p:sp>
          <p:nvSpPr>
            <p:cNvPr id="8066" name="Google Shape;8066;p74"/>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4"/>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8" name="Google Shape;8068;p74"/>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9" name="Google Shape;8069;p74"/>
          <p:cNvGrpSpPr/>
          <p:nvPr/>
        </p:nvGrpSpPr>
        <p:grpSpPr>
          <a:xfrm>
            <a:off x="7413239" y="3884466"/>
            <a:ext cx="227149" cy="334010"/>
            <a:chOff x="-22788075" y="3904625"/>
            <a:chExt cx="200875" cy="295375"/>
          </a:xfrm>
        </p:grpSpPr>
        <p:sp>
          <p:nvSpPr>
            <p:cNvPr id="8070" name="Google Shape;8070;p74"/>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4"/>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4"/>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4"/>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74"/>
          <p:cNvGrpSpPr/>
          <p:nvPr/>
        </p:nvGrpSpPr>
        <p:grpSpPr>
          <a:xfrm>
            <a:off x="2285731" y="3037356"/>
            <a:ext cx="336696" cy="334886"/>
            <a:chOff x="-27351575" y="3175300"/>
            <a:chExt cx="297750" cy="296150"/>
          </a:xfrm>
        </p:grpSpPr>
        <p:sp>
          <p:nvSpPr>
            <p:cNvPr id="8075" name="Google Shape;8075;p74"/>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4"/>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4"/>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4"/>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74"/>
          <p:cNvGrpSpPr/>
          <p:nvPr/>
        </p:nvGrpSpPr>
        <p:grpSpPr>
          <a:xfrm>
            <a:off x="2326270" y="3449702"/>
            <a:ext cx="255617" cy="335141"/>
            <a:chOff x="-27313750" y="3545275"/>
            <a:chExt cx="226050" cy="296375"/>
          </a:xfrm>
        </p:grpSpPr>
        <p:sp>
          <p:nvSpPr>
            <p:cNvPr id="8080" name="Google Shape;8080;p74"/>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4"/>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4"/>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74"/>
          <p:cNvGrpSpPr/>
          <p:nvPr/>
        </p:nvGrpSpPr>
        <p:grpSpPr>
          <a:xfrm>
            <a:off x="2285731" y="3882233"/>
            <a:ext cx="336696" cy="338477"/>
            <a:chOff x="-27351575" y="3915650"/>
            <a:chExt cx="297750" cy="299325"/>
          </a:xfrm>
        </p:grpSpPr>
        <p:sp>
          <p:nvSpPr>
            <p:cNvPr id="8084" name="Google Shape;8084;p74"/>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4"/>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74"/>
          <p:cNvGrpSpPr/>
          <p:nvPr/>
        </p:nvGrpSpPr>
        <p:grpSpPr>
          <a:xfrm>
            <a:off x="4416366" y="3037243"/>
            <a:ext cx="302857" cy="335113"/>
            <a:chOff x="-25445525" y="3175900"/>
            <a:chExt cx="267825" cy="296350"/>
          </a:xfrm>
        </p:grpSpPr>
        <p:sp>
          <p:nvSpPr>
            <p:cNvPr id="8087" name="Google Shape;8087;p74"/>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4"/>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4"/>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74"/>
          <p:cNvGrpSpPr/>
          <p:nvPr/>
        </p:nvGrpSpPr>
        <p:grpSpPr>
          <a:xfrm>
            <a:off x="4399008" y="3460516"/>
            <a:ext cx="337572" cy="313514"/>
            <a:chOff x="-25465200" y="3565175"/>
            <a:chExt cx="298525" cy="277250"/>
          </a:xfrm>
        </p:grpSpPr>
        <p:sp>
          <p:nvSpPr>
            <p:cNvPr id="8091" name="Google Shape;8091;p74"/>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4"/>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74"/>
          <p:cNvGrpSpPr/>
          <p:nvPr/>
        </p:nvGrpSpPr>
        <p:grpSpPr>
          <a:xfrm>
            <a:off x="4398570" y="3884749"/>
            <a:ext cx="338448" cy="333445"/>
            <a:chOff x="-25465200" y="3916150"/>
            <a:chExt cx="299300" cy="294875"/>
          </a:xfrm>
        </p:grpSpPr>
        <p:sp>
          <p:nvSpPr>
            <p:cNvPr id="8094" name="Google Shape;8094;p74"/>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4"/>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4"/>
          <p:cNvGrpSpPr/>
          <p:nvPr/>
        </p:nvGrpSpPr>
        <p:grpSpPr>
          <a:xfrm>
            <a:off x="6512889" y="3037356"/>
            <a:ext cx="334010" cy="334886"/>
            <a:chOff x="-23615075" y="3148525"/>
            <a:chExt cx="295375" cy="296150"/>
          </a:xfrm>
        </p:grpSpPr>
        <p:sp>
          <p:nvSpPr>
            <p:cNvPr id="8097" name="Google Shape;8097;p74"/>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4"/>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4"/>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4"/>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1" name="Google Shape;8101;p74"/>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2" name="Google Shape;8102;p74"/>
          <p:cNvGrpSpPr/>
          <p:nvPr/>
        </p:nvGrpSpPr>
        <p:grpSpPr>
          <a:xfrm>
            <a:off x="6512437" y="3893810"/>
            <a:ext cx="334915" cy="315324"/>
            <a:chOff x="-23615075" y="3906200"/>
            <a:chExt cx="296175" cy="278850"/>
          </a:xfrm>
        </p:grpSpPr>
        <p:sp>
          <p:nvSpPr>
            <p:cNvPr id="8103" name="Google Shape;8103;p74"/>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4"/>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4"/>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6" name="Google Shape;8106;p74"/>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7" name="Google Shape;8107;p74"/>
          <p:cNvGrpSpPr/>
          <p:nvPr/>
        </p:nvGrpSpPr>
        <p:grpSpPr>
          <a:xfrm>
            <a:off x="2707822" y="3037469"/>
            <a:ext cx="335791" cy="334660"/>
            <a:chOff x="-26980600" y="3175500"/>
            <a:chExt cx="296950" cy="295950"/>
          </a:xfrm>
        </p:grpSpPr>
        <p:sp>
          <p:nvSpPr>
            <p:cNvPr id="8108" name="Google Shape;8108;p74"/>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4"/>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4"/>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1" name="Google Shape;8111;p74"/>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2" name="Google Shape;8112;p74"/>
          <p:cNvGrpSpPr/>
          <p:nvPr/>
        </p:nvGrpSpPr>
        <p:grpSpPr>
          <a:xfrm>
            <a:off x="2708275" y="3914292"/>
            <a:ext cx="334886" cy="274360"/>
            <a:chOff x="-26981375" y="3951875"/>
            <a:chExt cx="296150" cy="242625"/>
          </a:xfrm>
        </p:grpSpPr>
        <p:sp>
          <p:nvSpPr>
            <p:cNvPr id="8113" name="Google Shape;8113;p74"/>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4"/>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4"/>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4"/>
          <p:cNvGrpSpPr/>
          <p:nvPr/>
        </p:nvGrpSpPr>
        <p:grpSpPr>
          <a:xfrm>
            <a:off x="4817602" y="3036451"/>
            <a:ext cx="334038" cy="336696"/>
            <a:chOff x="-25094250" y="3176075"/>
            <a:chExt cx="295400" cy="297750"/>
          </a:xfrm>
        </p:grpSpPr>
        <p:sp>
          <p:nvSpPr>
            <p:cNvPr id="8117" name="Google Shape;8117;p74"/>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4"/>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4"/>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74"/>
          <p:cNvGrpSpPr/>
          <p:nvPr/>
        </p:nvGrpSpPr>
        <p:grpSpPr>
          <a:xfrm>
            <a:off x="4817602" y="3450268"/>
            <a:ext cx="334038" cy="334010"/>
            <a:chOff x="-25094250" y="3547050"/>
            <a:chExt cx="295400" cy="295375"/>
          </a:xfrm>
        </p:grpSpPr>
        <p:sp>
          <p:nvSpPr>
            <p:cNvPr id="8121" name="Google Shape;8121;p74"/>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4"/>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4"/>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4"/>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4"/>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6" name="Google Shape;8126;p74"/>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7" name="Google Shape;8127;p74"/>
          <p:cNvGrpSpPr/>
          <p:nvPr/>
        </p:nvGrpSpPr>
        <p:grpSpPr>
          <a:xfrm>
            <a:off x="6936323" y="3037356"/>
            <a:ext cx="334886" cy="334886"/>
            <a:chOff x="-23245675" y="3148525"/>
            <a:chExt cx="296150" cy="296150"/>
          </a:xfrm>
        </p:grpSpPr>
        <p:sp>
          <p:nvSpPr>
            <p:cNvPr id="8128" name="Google Shape;8128;p74"/>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4"/>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4"/>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1" name="Google Shape;8131;p74"/>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2" name="Google Shape;8132;p74"/>
          <p:cNvGrpSpPr/>
          <p:nvPr/>
        </p:nvGrpSpPr>
        <p:grpSpPr>
          <a:xfrm>
            <a:off x="6936762" y="3884028"/>
            <a:ext cx="334010" cy="334886"/>
            <a:chOff x="-23244900" y="3888100"/>
            <a:chExt cx="295375" cy="296150"/>
          </a:xfrm>
        </p:grpSpPr>
        <p:sp>
          <p:nvSpPr>
            <p:cNvPr id="8133" name="Google Shape;8133;p74"/>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4"/>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4"/>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4"/>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4"/>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4"/>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4"/>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4"/>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4"/>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4"/>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4"/>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4" name="Google Shape;8144;p74"/>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48"/>
        <p:cNvGrpSpPr/>
        <p:nvPr/>
      </p:nvGrpSpPr>
      <p:grpSpPr>
        <a:xfrm>
          <a:off x="0" y="0"/>
          <a:ext cx="0" cy="0"/>
          <a:chOff x="0" y="0"/>
          <a:chExt cx="0" cy="0"/>
        </a:xfrm>
      </p:grpSpPr>
      <p:sp>
        <p:nvSpPr>
          <p:cNvPr id="8149" name="Google Shape;8149;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Nature Icons</a:t>
            </a:r>
            <a:endParaRPr>
              <a:solidFill>
                <a:srgbClr val="FFFFFF"/>
              </a:solidFill>
              <a:latin typeface="Proxima Nova Semibold"/>
              <a:ea typeface="Proxima Nova Semibold"/>
              <a:cs typeface="Proxima Nova Semibold"/>
              <a:sym typeface="Proxima Nova Semibold"/>
            </a:endParaRPr>
          </a:p>
        </p:txBody>
      </p:sp>
      <p:sp>
        <p:nvSpPr>
          <p:cNvPr id="8150" name="Google Shape;8150;p75"/>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1" name="Google Shape;8151;p75"/>
          <p:cNvGrpSpPr/>
          <p:nvPr/>
        </p:nvGrpSpPr>
        <p:grpSpPr>
          <a:xfrm>
            <a:off x="1032281" y="2096112"/>
            <a:ext cx="341820" cy="341736"/>
            <a:chOff x="-21298675" y="2414425"/>
            <a:chExt cx="306400" cy="306325"/>
          </a:xfrm>
        </p:grpSpPr>
        <p:sp>
          <p:nvSpPr>
            <p:cNvPr id="8152" name="Google Shape;8152;p75"/>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5"/>
          <p:cNvGrpSpPr/>
          <p:nvPr/>
        </p:nvGrpSpPr>
        <p:grpSpPr>
          <a:xfrm>
            <a:off x="1031834" y="2520890"/>
            <a:ext cx="342712" cy="319647"/>
            <a:chOff x="-21299475" y="2798025"/>
            <a:chExt cx="307200" cy="286525"/>
          </a:xfrm>
        </p:grpSpPr>
        <p:sp>
          <p:nvSpPr>
            <p:cNvPr id="8156" name="Google Shape;8156;p75"/>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5"/>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5"/>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5"/>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5"/>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5"/>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5"/>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5"/>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5"/>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5"/>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5"/>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5"/>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8" name="Google Shape;8168;p75"/>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5"/>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5"/>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1" name="Google Shape;8171;p75"/>
          <p:cNvGrpSpPr/>
          <p:nvPr/>
        </p:nvGrpSpPr>
        <p:grpSpPr>
          <a:xfrm>
            <a:off x="5243755" y="1676827"/>
            <a:ext cx="297029" cy="339198"/>
            <a:chOff x="-17545650" y="2051350"/>
            <a:chExt cx="266250" cy="304050"/>
          </a:xfrm>
        </p:grpSpPr>
        <p:sp>
          <p:nvSpPr>
            <p:cNvPr id="8172" name="Google Shape;8172;p75"/>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5"/>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5"/>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5"/>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6" name="Google Shape;8176;p75"/>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7" name="Google Shape;8177;p75"/>
          <p:cNvGrpSpPr/>
          <p:nvPr/>
        </p:nvGrpSpPr>
        <p:grpSpPr>
          <a:xfrm>
            <a:off x="5222670" y="2521211"/>
            <a:ext cx="339198" cy="319006"/>
            <a:chOff x="-17565350" y="2809825"/>
            <a:chExt cx="304050" cy="285950"/>
          </a:xfrm>
        </p:grpSpPr>
        <p:sp>
          <p:nvSpPr>
            <p:cNvPr id="8178" name="Google Shape;8178;p75"/>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5"/>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5"/>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5"/>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5"/>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75"/>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5"/>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5"/>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6" name="Google Shape;8186;p75"/>
          <p:cNvGrpSpPr/>
          <p:nvPr/>
        </p:nvGrpSpPr>
        <p:grpSpPr>
          <a:xfrm>
            <a:off x="1471646" y="2510683"/>
            <a:ext cx="298730" cy="340063"/>
            <a:chOff x="-20904875" y="2788575"/>
            <a:chExt cx="267775" cy="304825"/>
          </a:xfrm>
        </p:grpSpPr>
        <p:sp>
          <p:nvSpPr>
            <p:cNvPr id="8187" name="Google Shape;8187;p75"/>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5"/>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75"/>
          <p:cNvGrpSpPr/>
          <p:nvPr/>
        </p:nvGrpSpPr>
        <p:grpSpPr>
          <a:xfrm>
            <a:off x="3581724" y="2097812"/>
            <a:ext cx="258373" cy="338334"/>
            <a:chOff x="-19006700" y="2434925"/>
            <a:chExt cx="231600" cy="303275"/>
          </a:xfrm>
        </p:grpSpPr>
        <p:sp>
          <p:nvSpPr>
            <p:cNvPr id="8190" name="Google Shape;8190;p75"/>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5"/>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5"/>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5"/>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4" name="Google Shape;8194;p75"/>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5"/>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6" name="Google Shape;8196;p75"/>
          <p:cNvGrpSpPr/>
          <p:nvPr/>
        </p:nvGrpSpPr>
        <p:grpSpPr>
          <a:xfrm>
            <a:off x="5647441" y="2107491"/>
            <a:ext cx="340063" cy="318978"/>
            <a:chOff x="-17190425" y="2435725"/>
            <a:chExt cx="304825" cy="285925"/>
          </a:xfrm>
        </p:grpSpPr>
        <p:sp>
          <p:nvSpPr>
            <p:cNvPr id="8197" name="Google Shape;8197;p75"/>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5"/>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5"/>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0" name="Google Shape;8200;p75"/>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5"/>
          <p:cNvGrpSpPr/>
          <p:nvPr/>
        </p:nvGrpSpPr>
        <p:grpSpPr>
          <a:xfrm>
            <a:off x="7319127" y="2096516"/>
            <a:ext cx="341820" cy="340927"/>
            <a:chOff x="-15719925" y="2416825"/>
            <a:chExt cx="306400" cy="305600"/>
          </a:xfrm>
        </p:grpSpPr>
        <p:sp>
          <p:nvSpPr>
            <p:cNvPr id="8202" name="Google Shape;8202;p75"/>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5"/>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5"/>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5" name="Google Shape;8205;p75"/>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5"/>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7" name="Google Shape;8207;p75"/>
          <p:cNvGrpSpPr/>
          <p:nvPr/>
        </p:nvGrpSpPr>
        <p:grpSpPr>
          <a:xfrm>
            <a:off x="1873533" y="2511115"/>
            <a:ext cx="344442" cy="339198"/>
            <a:chOff x="-20550425" y="2789350"/>
            <a:chExt cx="308750" cy="304050"/>
          </a:xfrm>
        </p:grpSpPr>
        <p:sp>
          <p:nvSpPr>
            <p:cNvPr id="8208" name="Google Shape;8208;p75"/>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5"/>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5"/>
          <p:cNvGrpSpPr/>
          <p:nvPr/>
        </p:nvGrpSpPr>
        <p:grpSpPr>
          <a:xfrm>
            <a:off x="3965636" y="1676283"/>
            <a:ext cx="340091" cy="340286"/>
            <a:chOff x="-18666450" y="2059825"/>
            <a:chExt cx="304850" cy="305025"/>
          </a:xfrm>
        </p:grpSpPr>
        <p:sp>
          <p:nvSpPr>
            <p:cNvPr id="8211" name="Google Shape;8211;p75"/>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5"/>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5"/>
          <p:cNvGrpSpPr/>
          <p:nvPr/>
        </p:nvGrpSpPr>
        <p:grpSpPr>
          <a:xfrm>
            <a:off x="3965204" y="2097826"/>
            <a:ext cx="340955" cy="338306"/>
            <a:chOff x="-18668025" y="2435725"/>
            <a:chExt cx="305625" cy="303250"/>
          </a:xfrm>
        </p:grpSpPr>
        <p:sp>
          <p:nvSpPr>
            <p:cNvPr id="8214" name="Google Shape;8214;p75"/>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5"/>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5"/>
          <p:cNvGrpSpPr/>
          <p:nvPr/>
        </p:nvGrpSpPr>
        <p:grpSpPr>
          <a:xfrm>
            <a:off x="3964771" y="2510682"/>
            <a:ext cx="341820" cy="340063"/>
            <a:chOff x="-18668800" y="2807475"/>
            <a:chExt cx="306400" cy="304825"/>
          </a:xfrm>
        </p:grpSpPr>
        <p:sp>
          <p:nvSpPr>
            <p:cNvPr id="8217" name="Google Shape;8217;p75"/>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5"/>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5"/>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5"/>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5"/>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5"/>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5"/>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5"/>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5"/>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75"/>
          <p:cNvGrpSpPr/>
          <p:nvPr/>
        </p:nvGrpSpPr>
        <p:grpSpPr>
          <a:xfrm>
            <a:off x="6084575" y="1675949"/>
            <a:ext cx="298786" cy="340955"/>
            <a:chOff x="-16798200" y="2050575"/>
            <a:chExt cx="267825" cy="305625"/>
          </a:xfrm>
        </p:grpSpPr>
        <p:sp>
          <p:nvSpPr>
            <p:cNvPr id="8227" name="Google Shape;8227;p75"/>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5"/>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5"/>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75"/>
          <p:cNvGrpSpPr/>
          <p:nvPr/>
        </p:nvGrpSpPr>
        <p:grpSpPr>
          <a:xfrm>
            <a:off x="6063490" y="2511561"/>
            <a:ext cx="340955" cy="338306"/>
            <a:chOff x="-16817100" y="2801175"/>
            <a:chExt cx="305625" cy="303250"/>
          </a:xfrm>
        </p:grpSpPr>
        <p:sp>
          <p:nvSpPr>
            <p:cNvPr id="8231" name="Google Shape;8231;p75"/>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5"/>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5"/>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5"/>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5"/>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5"/>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5"/>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5"/>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75"/>
          <p:cNvGrpSpPr/>
          <p:nvPr/>
        </p:nvGrpSpPr>
        <p:grpSpPr>
          <a:xfrm>
            <a:off x="7319127" y="2510237"/>
            <a:ext cx="341820" cy="340955"/>
            <a:chOff x="-15717575" y="2786200"/>
            <a:chExt cx="306400" cy="305625"/>
          </a:xfrm>
        </p:grpSpPr>
        <p:sp>
          <p:nvSpPr>
            <p:cNvPr id="8240" name="Google Shape;8240;p75"/>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5"/>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5"/>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5"/>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5"/>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5"/>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5"/>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75"/>
          <p:cNvGrpSpPr/>
          <p:nvPr/>
        </p:nvGrpSpPr>
        <p:grpSpPr>
          <a:xfrm>
            <a:off x="2292218" y="1676381"/>
            <a:ext cx="340955" cy="340091"/>
            <a:chOff x="-20173175" y="2038750"/>
            <a:chExt cx="305625" cy="304850"/>
          </a:xfrm>
        </p:grpSpPr>
        <p:sp>
          <p:nvSpPr>
            <p:cNvPr id="8248" name="Google Shape;8248;p75"/>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5"/>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0" name="Google Shape;8250;p75"/>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1" name="Google Shape;8251;p75"/>
          <p:cNvGrpSpPr/>
          <p:nvPr/>
        </p:nvGrpSpPr>
        <p:grpSpPr>
          <a:xfrm>
            <a:off x="2293096" y="2510237"/>
            <a:ext cx="339198" cy="340955"/>
            <a:chOff x="-20173175" y="2787775"/>
            <a:chExt cx="304050" cy="305625"/>
          </a:xfrm>
        </p:grpSpPr>
        <p:sp>
          <p:nvSpPr>
            <p:cNvPr id="8252" name="Google Shape;8252;p75"/>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5"/>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5"/>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5"/>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5"/>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5"/>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5"/>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75"/>
          <p:cNvGrpSpPr/>
          <p:nvPr/>
        </p:nvGrpSpPr>
        <p:grpSpPr>
          <a:xfrm>
            <a:off x="4392101" y="2097812"/>
            <a:ext cx="340063" cy="338334"/>
            <a:chOff x="-18294675" y="2434925"/>
            <a:chExt cx="304825" cy="303275"/>
          </a:xfrm>
        </p:grpSpPr>
        <p:sp>
          <p:nvSpPr>
            <p:cNvPr id="8260" name="Google Shape;8260;p75"/>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5"/>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5"/>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75"/>
          <p:cNvGrpSpPr/>
          <p:nvPr/>
        </p:nvGrpSpPr>
        <p:grpSpPr>
          <a:xfrm>
            <a:off x="4432513" y="2511546"/>
            <a:ext cx="259238" cy="338334"/>
            <a:chOff x="-18258450" y="2809825"/>
            <a:chExt cx="232375" cy="303275"/>
          </a:xfrm>
        </p:grpSpPr>
        <p:sp>
          <p:nvSpPr>
            <p:cNvPr id="8264" name="Google Shape;8264;p75"/>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5"/>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5"/>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7" name="Google Shape;8267;p75"/>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8" name="Google Shape;8268;p75"/>
          <p:cNvGrpSpPr/>
          <p:nvPr/>
        </p:nvGrpSpPr>
        <p:grpSpPr>
          <a:xfrm>
            <a:off x="6502814" y="2096934"/>
            <a:ext cx="297893" cy="340091"/>
            <a:chOff x="-16422500" y="2425450"/>
            <a:chExt cx="267025" cy="304850"/>
          </a:xfrm>
        </p:grpSpPr>
        <p:sp>
          <p:nvSpPr>
            <p:cNvPr id="8269" name="Google Shape;8269;p75"/>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5"/>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5"/>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5"/>
          <p:cNvGrpSpPr/>
          <p:nvPr/>
        </p:nvGrpSpPr>
        <p:grpSpPr>
          <a:xfrm>
            <a:off x="6481715" y="2511115"/>
            <a:ext cx="340091" cy="339198"/>
            <a:chOff x="-16442200" y="2801175"/>
            <a:chExt cx="304850" cy="304050"/>
          </a:xfrm>
        </p:grpSpPr>
        <p:sp>
          <p:nvSpPr>
            <p:cNvPr id="8273" name="Google Shape;8273;p75"/>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5"/>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5"/>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75"/>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5"/>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8" name="Google Shape;8278;p75"/>
          <p:cNvGrpSpPr/>
          <p:nvPr/>
        </p:nvGrpSpPr>
        <p:grpSpPr>
          <a:xfrm>
            <a:off x="2702117" y="2098371"/>
            <a:ext cx="345362" cy="337218"/>
            <a:chOff x="-19802200" y="2416025"/>
            <a:chExt cx="309575" cy="302275"/>
          </a:xfrm>
        </p:grpSpPr>
        <p:sp>
          <p:nvSpPr>
            <p:cNvPr id="8279" name="Google Shape;8279;p75"/>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5"/>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5"/>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5"/>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5"/>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5"/>
          <p:cNvGrpSpPr/>
          <p:nvPr/>
        </p:nvGrpSpPr>
        <p:grpSpPr>
          <a:xfrm>
            <a:off x="2704320" y="2511115"/>
            <a:ext cx="340955" cy="339198"/>
            <a:chOff x="-19801400" y="2788575"/>
            <a:chExt cx="305625" cy="304050"/>
          </a:xfrm>
        </p:grpSpPr>
        <p:sp>
          <p:nvSpPr>
            <p:cNvPr id="8285" name="Google Shape;8285;p75"/>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5"/>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5"/>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5"/>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5"/>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5"/>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75"/>
          <p:cNvGrpSpPr/>
          <p:nvPr/>
        </p:nvGrpSpPr>
        <p:grpSpPr>
          <a:xfrm>
            <a:off x="4824919" y="1676827"/>
            <a:ext cx="303164" cy="339198"/>
            <a:chOff x="-17903225" y="2060800"/>
            <a:chExt cx="271750" cy="304050"/>
          </a:xfrm>
        </p:grpSpPr>
        <p:sp>
          <p:nvSpPr>
            <p:cNvPr id="8292" name="Google Shape;8292;p75"/>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5"/>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5"/>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5"/>
          <p:cNvGrpSpPr/>
          <p:nvPr/>
        </p:nvGrpSpPr>
        <p:grpSpPr>
          <a:xfrm>
            <a:off x="4806470" y="2097380"/>
            <a:ext cx="340063" cy="339198"/>
            <a:chOff x="-17918975" y="2435725"/>
            <a:chExt cx="304825" cy="304050"/>
          </a:xfrm>
        </p:grpSpPr>
        <p:sp>
          <p:nvSpPr>
            <p:cNvPr id="8296" name="Google Shape;8296;p75"/>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5"/>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75"/>
          <p:cNvGrpSpPr/>
          <p:nvPr/>
        </p:nvGrpSpPr>
        <p:grpSpPr>
          <a:xfrm>
            <a:off x="4827109" y="2511993"/>
            <a:ext cx="298786" cy="337441"/>
            <a:chOff x="-17899300" y="2810625"/>
            <a:chExt cx="267825" cy="302475"/>
          </a:xfrm>
        </p:grpSpPr>
        <p:sp>
          <p:nvSpPr>
            <p:cNvPr id="8299" name="Google Shape;8299;p75"/>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5"/>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5"/>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75"/>
          <p:cNvGrpSpPr/>
          <p:nvPr/>
        </p:nvGrpSpPr>
        <p:grpSpPr>
          <a:xfrm>
            <a:off x="6899981" y="1687802"/>
            <a:ext cx="339198" cy="317249"/>
            <a:chOff x="-16066500" y="2060800"/>
            <a:chExt cx="304050" cy="284375"/>
          </a:xfrm>
        </p:grpSpPr>
        <p:sp>
          <p:nvSpPr>
            <p:cNvPr id="8303" name="Google Shape;8303;p75"/>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5"/>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5"/>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5"/>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5"/>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8" name="Google Shape;8308;p75"/>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5"/>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5"/>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5"/>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2" name="Google Shape;8312;p75"/>
          <p:cNvGrpSpPr/>
          <p:nvPr/>
        </p:nvGrpSpPr>
        <p:grpSpPr>
          <a:xfrm>
            <a:off x="1032281" y="3453878"/>
            <a:ext cx="341820" cy="339310"/>
            <a:chOff x="-21322300" y="3693325"/>
            <a:chExt cx="306400" cy="304150"/>
          </a:xfrm>
        </p:grpSpPr>
        <p:sp>
          <p:nvSpPr>
            <p:cNvPr id="8313" name="Google Shape;8313;p7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75"/>
          <p:cNvGrpSpPr/>
          <p:nvPr/>
        </p:nvGrpSpPr>
        <p:grpSpPr>
          <a:xfrm>
            <a:off x="1031835" y="3881711"/>
            <a:ext cx="342712" cy="318978"/>
            <a:chOff x="-21322300" y="4077125"/>
            <a:chExt cx="307200" cy="285925"/>
          </a:xfrm>
        </p:grpSpPr>
        <p:sp>
          <p:nvSpPr>
            <p:cNvPr id="8318" name="Google Shape;8318;p7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75"/>
          <p:cNvGrpSpPr/>
          <p:nvPr/>
        </p:nvGrpSpPr>
        <p:grpSpPr>
          <a:xfrm>
            <a:off x="3128343" y="3035374"/>
            <a:ext cx="340955" cy="339868"/>
            <a:chOff x="-19394200" y="3333800"/>
            <a:chExt cx="305625" cy="304650"/>
          </a:xfrm>
        </p:grpSpPr>
        <p:sp>
          <p:nvSpPr>
            <p:cNvPr id="8331" name="Google Shape;8331;p7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75"/>
          <p:cNvGrpSpPr/>
          <p:nvPr/>
        </p:nvGrpSpPr>
        <p:grpSpPr>
          <a:xfrm>
            <a:off x="3127465" y="3453933"/>
            <a:ext cx="342712" cy="339198"/>
            <a:chOff x="-19396575" y="3708500"/>
            <a:chExt cx="307200" cy="304050"/>
          </a:xfrm>
        </p:grpSpPr>
        <p:sp>
          <p:nvSpPr>
            <p:cNvPr id="8341" name="Google Shape;8341;p7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75"/>
          <p:cNvGrpSpPr/>
          <p:nvPr/>
        </p:nvGrpSpPr>
        <p:grpSpPr>
          <a:xfrm>
            <a:off x="3123072" y="3871307"/>
            <a:ext cx="351498" cy="339784"/>
            <a:chOff x="-19394200" y="4084200"/>
            <a:chExt cx="315075" cy="304575"/>
          </a:xfrm>
        </p:grpSpPr>
        <p:sp>
          <p:nvSpPr>
            <p:cNvPr id="8345" name="Google Shape;8345;p7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5"/>
          <p:cNvGrpSpPr/>
          <p:nvPr/>
        </p:nvGrpSpPr>
        <p:grpSpPr>
          <a:xfrm>
            <a:off x="5241119" y="3035277"/>
            <a:ext cx="302300" cy="340063"/>
            <a:chOff x="-17526750" y="3309200"/>
            <a:chExt cx="270975" cy="304825"/>
          </a:xfrm>
        </p:grpSpPr>
        <p:sp>
          <p:nvSpPr>
            <p:cNvPr id="8352" name="Google Shape;8352;p7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5"/>
          <p:cNvGrpSpPr/>
          <p:nvPr/>
        </p:nvGrpSpPr>
        <p:grpSpPr>
          <a:xfrm>
            <a:off x="5223116" y="3454380"/>
            <a:ext cx="338306" cy="338306"/>
            <a:chOff x="-17542500" y="3684100"/>
            <a:chExt cx="303250" cy="303250"/>
          </a:xfrm>
        </p:grpSpPr>
        <p:sp>
          <p:nvSpPr>
            <p:cNvPr id="8358" name="Google Shape;8358;p7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5"/>
          <p:cNvGrpSpPr/>
          <p:nvPr/>
        </p:nvGrpSpPr>
        <p:grpSpPr>
          <a:xfrm>
            <a:off x="5222669" y="3882143"/>
            <a:ext cx="339198" cy="318113"/>
            <a:chOff x="-17542500" y="4068450"/>
            <a:chExt cx="304050" cy="285150"/>
          </a:xfrm>
        </p:grpSpPr>
        <p:sp>
          <p:nvSpPr>
            <p:cNvPr id="8366" name="Google Shape;8366;p7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5"/>
          <p:cNvGrpSpPr/>
          <p:nvPr/>
        </p:nvGrpSpPr>
        <p:grpSpPr>
          <a:xfrm>
            <a:off x="7360417" y="3035709"/>
            <a:ext cx="259238" cy="339198"/>
            <a:chOff x="-15652200" y="3335975"/>
            <a:chExt cx="232375" cy="304050"/>
          </a:xfrm>
        </p:grpSpPr>
        <p:sp>
          <p:nvSpPr>
            <p:cNvPr id="8373" name="Google Shape;8373;p7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75"/>
          <p:cNvGrpSpPr/>
          <p:nvPr/>
        </p:nvGrpSpPr>
        <p:grpSpPr>
          <a:xfrm>
            <a:off x="1450980" y="3035709"/>
            <a:ext cx="340063" cy="339198"/>
            <a:chOff x="-20946600" y="3317850"/>
            <a:chExt cx="304825" cy="304050"/>
          </a:xfrm>
        </p:grpSpPr>
        <p:sp>
          <p:nvSpPr>
            <p:cNvPr id="8383" name="Google Shape;8383;p7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5"/>
          <p:cNvGrpSpPr/>
          <p:nvPr/>
        </p:nvGrpSpPr>
        <p:grpSpPr>
          <a:xfrm>
            <a:off x="1451412" y="3454045"/>
            <a:ext cx="339198" cy="338975"/>
            <a:chOff x="-20945825" y="3692175"/>
            <a:chExt cx="304050" cy="303850"/>
          </a:xfrm>
        </p:grpSpPr>
        <p:sp>
          <p:nvSpPr>
            <p:cNvPr id="8387" name="Google Shape;8387;p7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75"/>
          <p:cNvGrpSpPr/>
          <p:nvPr/>
        </p:nvGrpSpPr>
        <p:grpSpPr>
          <a:xfrm>
            <a:off x="1470740" y="3872047"/>
            <a:ext cx="300543" cy="338306"/>
            <a:chOff x="-20930075" y="4066100"/>
            <a:chExt cx="269400" cy="303250"/>
          </a:xfrm>
        </p:grpSpPr>
        <p:sp>
          <p:nvSpPr>
            <p:cNvPr id="8392" name="Google Shape;8392;p7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75"/>
          <p:cNvGrpSpPr/>
          <p:nvPr/>
        </p:nvGrpSpPr>
        <p:grpSpPr>
          <a:xfrm>
            <a:off x="3570302" y="3035918"/>
            <a:ext cx="281215" cy="338780"/>
            <a:chOff x="-18994100" y="3334775"/>
            <a:chExt cx="252075" cy="303675"/>
          </a:xfrm>
        </p:grpSpPr>
        <p:sp>
          <p:nvSpPr>
            <p:cNvPr id="8395" name="Google Shape;8395;p7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75"/>
          <p:cNvGrpSpPr/>
          <p:nvPr/>
        </p:nvGrpSpPr>
        <p:grpSpPr>
          <a:xfrm>
            <a:off x="3581291" y="3454812"/>
            <a:ext cx="259238" cy="337441"/>
            <a:chOff x="-18983850" y="3710075"/>
            <a:chExt cx="232375" cy="302475"/>
          </a:xfrm>
        </p:grpSpPr>
        <p:sp>
          <p:nvSpPr>
            <p:cNvPr id="8400" name="Google Shape;8400;p7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5"/>
          <p:cNvGrpSpPr/>
          <p:nvPr/>
        </p:nvGrpSpPr>
        <p:grpSpPr>
          <a:xfrm>
            <a:off x="3540878" y="3872032"/>
            <a:ext cx="340063" cy="338334"/>
            <a:chOff x="-19020075" y="4084200"/>
            <a:chExt cx="304825" cy="303275"/>
          </a:xfrm>
        </p:grpSpPr>
        <p:sp>
          <p:nvSpPr>
            <p:cNvPr id="8405" name="Google Shape;8405;p7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75"/>
          <p:cNvGrpSpPr/>
          <p:nvPr/>
        </p:nvGrpSpPr>
        <p:grpSpPr>
          <a:xfrm>
            <a:off x="5667647" y="3035277"/>
            <a:ext cx="299650" cy="340063"/>
            <a:chOff x="-17149475" y="3309200"/>
            <a:chExt cx="268600" cy="304825"/>
          </a:xfrm>
        </p:grpSpPr>
        <p:sp>
          <p:nvSpPr>
            <p:cNvPr id="8415" name="Google Shape;8415;p7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75"/>
          <p:cNvGrpSpPr/>
          <p:nvPr/>
        </p:nvGrpSpPr>
        <p:grpSpPr>
          <a:xfrm>
            <a:off x="5647873" y="3464909"/>
            <a:ext cx="339198" cy="317249"/>
            <a:chOff x="-17168375" y="3692750"/>
            <a:chExt cx="304050" cy="284375"/>
          </a:xfrm>
        </p:grpSpPr>
        <p:sp>
          <p:nvSpPr>
            <p:cNvPr id="8418" name="Google Shape;8418;p7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75"/>
          <p:cNvGrpSpPr/>
          <p:nvPr/>
        </p:nvGrpSpPr>
        <p:grpSpPr>
          <a:xfrm>
            <a:off x="5645237" y="3871601"/>
            <a:ext cx="344469" cy="339198"/>
            <a:chOff x="-17170750" y="4058800"/>
            <a:chExt cx="308775" cy="304050"/>
          </a:xfrm>
        </p:grpSpPr>
        <p:sp>
          <p:nvSpPr>
            <p:cNvPr id="8426" name="Google Shape;8426;p7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75"/>
          <p:cNvGrpSpPr/>
          <p:nvPr/>
        </p:nvGrpSpPr>
        <p:grpSpPr>
          <a:xfrm>
            <a:off x="7320004" y="3454812"/>
            <a:ext cx="340063" cy="337441"/>
            <a:chOff x="-15688425" y="3707725"/>
            <a:chExt cx="304825" cy="302475"/>
          </a:xfrm>
        </p:grpSpPr>
        <p:sp>
          <p:nvSpPr>
            <p:cNvPr id="8444" name="Google Shape;8444;p7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75"/>
          <p:cNvGrpSpPr/>
          <p:nvPr/>
        </p:nvGrpSpPr>
        <p:grpSpPr>
          <a:xfrm>
            <a:off x="1875277" y="3036365"/>
            <a:ext cx="340955" cy="337887"/>
            <a:chOff x="-20572500" y="3319025"/>
            <a:chExt cx="305625" cy="302875"/>
          </a:xfrm>
        </p:grpSpPr>
        <p:sp>
          <p:nvSpPr>
            <p:cNvPr id="8451" name="Google Shape;8451;p7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75"/>
          <p:cNvGrpSpPr/>
          <p:nvPr/>
        </p:nvGrpSpPr>
        <p:grpSpPr>
          <a:xfrm>
            <a:off x="1876155" y="3500608"/>
            <a:ext cx="339198" cy="245850"/>
            <a:chOff x="-20571700" y="3722875"/>
            <a:chExt cx="304050" cy="220375"/>
          </a:xfrm>
        </p:grpSpPr>
        <p:sp>
          <p:nvSpPr>
            <p:cNvPr id="8454" name="Google Shape;8454;p7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5"/>
          <p:cNvGrpSpPr/>
          <p:nvPr/>
        </p:nvGrpSpPr>
        <p:grpSpPr>
          <a:xfrm>
            <a:off x="1875723" y="3871168"/>
            <a:ext cx="340063" cy="340063"/>
            <a:chOff x="-20571700" y="4066875"/>
            <a:chExt cx="304825" cy="304825"/>
          </a:xfrm>
        </p:grpSpPr>
        <p:sp>
          <p:nvSpPr>
            <p:cNvPr id="8462" name="Google Shape;8462;p7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75"/>
          <p:cNvGrpSpPr/>
          <p:nvPr/>
        </p:nvGrpSpPr>
        <p:grpSpPr>
          <a:xfrm>
            <a:off x="3964324" y="3034719"/>
            <a:ext cx="342712" cy="341178"/>
            <a:chOff x="-18645175" y="3334200"/>
            <a:chExt cx="307200" cy="305825"/>
          </a:xfrm>
        </p:grpSpPr>
        <p:sp>
          <p:nvSpPr>
            <p:cNvPr id="8469" name="Google Shape;8469;p7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75"/>
          <p:cNvGrpSpPr/>
          <p:nvPr/>
        </p:nvGrpSpPr>
        <p:grpSpPr>
          <a:xfrm>
            <a:off x="3964771" y="3453487"/>
            <a:ext cx="341820" cy="340091"/>
            <a:chOff x="-18645175" y="3708500"/>
            <a:chExt cx="306400" cy="304850"/>
          </a:xfrm>
        </p:grpSpPr>
        <p:sp>
          <p:nvSpPr>
            <p:cNvPr id="8475" name="Google Shape;8475;p7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75"/>
          <p:cNvGrpSpPr/>
          <p:nvPr/>
        </p:nvGrpSpPr>
        <p:grpSpPr>
          <a:xfrm>
            <a:off x="3963014" y="3870680"/>
            <a:ext cx="345334" cy="341039"/>
            <a:chOff x="-18647525" y="4082625"/>
            <a:chExt cx="309550" cy="305700"/>
          </a:xfrm>
        </p:grpSpPr>
        <p:sp>
          <p:nvSpPr>
            <p:cNvPr id="8483" name="Google Shape;8483;p7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5"/>
          <p:cNvGrpSpPr/>
          <p:nvPr/>
        </p:nvGrpSpPr>
        <p:grpSpPr>
          <a:xfrm>
            <a:off x="6084588" y="3035724"/>
            <a:ext cx="298758" cy="339170"/>
            <a:chOff x="-16775350" y="3309200"/>
            <a:chExt cx="267800" cy="304025"/>
          </a:xfrm>
        </p:grpSpPr>
        <p:sp>
          <p:nvSpPr>
            <p:cNvPr id="8488" name="Google Shape;8488;p7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75"/>
          <p:cNvGrpSpPr/>
          <p:nvPr/>
        </p:nvGrpSpPr>
        <p:grpSpPr>
          <a:xfrm>
            <a:off x="6084588" y="3452609"/>
            <a:ext cx="298758" cy="341848"/>
            <a:chOff x="-16775350" y="3683300"/>
            <a:chExt cx="267800" cy="306425"/>
          </a:xfrm>
        </p:grpSpPr>
        <p:sp>
          <p:nvSpPr>
            <p:cNvPr id="8492" name="Google Shape;8492;p7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75"/>
          <p:cNvGrpSpPr/>
          <p:nvPr/>
        </p:nvGrpSpPr>
        <p:grpSpPr>
          <a:xfrm>
            <a:off x="6063490" y="3871615"/>
            <a:ext cx="340955" cy="339170"/>
            <a:chOff x="-16794250" y="4058225"/>
            <a:chExt cx="305625" cy="304025"/>
          </a:xfrm>
        </p:grpSpPr>
        <p:sp>
          <p:nvSpPr>
            <p:cNvPr id="8496" name="Google Shape;8496;p7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5" name="Google Shape;8505;p75"/>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6" name="Google Shape;8506;p75"/>
          <p:cNvGrpSpPr/>
          <p:nvPr/>
        </p:nvGrpSpPr>
        <p:grpSpPr>
          <a:xfrm>
            <a:off x="2290029" y="3035709"/>
            <a:ext cx="345334" cy="339198"/>
            <a:chOff x="-20199150" y="3317850"/>
            <a:chExt cx="309550" cy="304050"/>
          </a:xfrm>
        </p:grpSpPr>
        <p:sp>
          <p:nvSpPr>
            <p:cNvPr id="8507" name="Google Shape;8507;p7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5"/>
          <p:cNvGrpSpPr/>
          <p:nvPr/>
        </p:nvGrpSpPr>
        <p:grpSpPr>
          <a:xfrm>
            <a:off x="2291786" y="3453390"/>
            <a:ext cx="341820" cy="340286"/>
            <a:chOff x="-20199150" y="3693150"/>
            <a:chExt cx="306400" cy="305025"/>
          </a:xfrm>
        </p:grpSpPr>
        <p:sp>
          <p:nvSpPr>
            <p:cNvPr id="8515" name="Google Shape;8515;p7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75"/>
          <p:cNvGrpSpPr/>
          <p:nvPr/>
        </p:nvGrpSpPr>
        <p:grpSpPr>
          <a:xfrm>
            <a:off x="2292218" y="3870722"/>
            <a:ext cx="340955" cy="340955"/>
            <a:chOff x="-20197575" y="4066875"/>
            <a:chExt cx="305625" cy="305625"/>
          </a:xfrm>
        </p:grpSpPr>
        <p:sp>
          <p:nvSpPr>
            <p:cNvPr id="8522" name="Google Shape;8522;p7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5"/>
          <p:cNvGrpSpPr/>
          <p:nvPr/>
        </p:nvGrpSpPr>
        <p:grpSpPr>
          <a:xfrm>
            <a:off x="4392532" y="3034161"/>
            <a:ext cx="339198" cy="342294"/>
            <a:chOff x="-18271050" y="3333200"/>
            <a:chExt cx="304050" cy="306825"/>
          </a:xfrm>
        </p:grpSpPr>
        <p:sp>
          <p:nvSpPr>
            <p:cNvPr id="8531" name="Google Shape;8531;p7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75"/>
          <p:cNvGrpSpPr/>
          <p:nvPr/>
        </p:nvGrpSpPr>
        <p:grpSpPr>
          <a:xfrm>
            <a:off x="4392965" y="3454379"/>
            <a:ext cx="338334" cy="338306"/>
            <a:chOff x="-18270275" y="3710875"/>
            <a:chExt cx="303275" cy="303250"/>
          </a:xfrm>
        </p:grpSpPr>
        <p:sp>
          <p:nvSpPr>
            <p:cNvPr id="8537" name="Google Shape;8537;p7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3" name="Google Shape;8543;p75"/>
          <p:cNvGrpSpPr/>
          <p:nvPr/>
        </p:nvGrpSpPr>
        <p:grpSpPr>
          <a:xfrm>
            <a:off x="4433391" y="3872032"/>
            <a:ext cx="257480" cy="338334"/>
            <a:chOff x="-18234025" y="4084200"/>
            <a:chExt cx="230800" cy="303275"/>
          </a:xfrm>
        </p:grpSpPr>
        <p:sp>
          <p:nvSpPr>
            <p:cNvPr id="8544" name="Google Shape;8544;p7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75"/>
          <p:cNvGrpSpPr/>
          <p:nvPr/>
        </p:nvGrpSpPr>
        <p:grpSpPr>
          <a:xfrm>
            <a:off x="6482160" y="3035277"/>
            <a:ext cx="339198" cy="340063"/>
            <a:chOff x="-16419350" y="3308400"/>
            <a:chExt cx="304050" cy="304825"/>
          </a:xfrm>
        </p:grpSpPr>
        <p:sp>
          <p:nvSpPr>
            <p:cNvPr id="8548" name="Google Shape;8548;p7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75"/>
          <p:cNvGrpSpPr/>
          <p:nvPr/>
        </p:nvGrpSpPr>
        <p:grpSpPr>
          <a:xfrm>
            <a:off x="6502381" y="3452596"/>
            <a:ext cx="298758" cy="341876"/>
            <a:chOff x="-16401225" y="3683275"/>
            <a:chExt cx="267800" cy="306450"/>
          </a:xfrm>
        </p:grpSpPr>
        <p:sp>
          <p:nvSpPr>
            <p:cNvPr id="8556" name="Google Shape;8556;p7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75"/>
          <p:cNvGrpSpPr/>
          <p:nvPr/>
        </p:nvGrpSpPr>
        <p:grpSpPr>
          <a:xfrm>
            <a:off x="6481728" y="3872033"/>
            <a:ext cx="340063" cy="338334"/>
            <a:chOff x="-16419350" y="4058200"/>
            <a:chExt cx="304825" cy="303275"/>
          </a:xfrm>
        </p:grpSpPr>
        <p:sp>
          <p:nvSpPr>
            <p:cNvPr id="8564" name="Google Shape;8564;p7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75"/>
          <p:cNvGrpSpPr/>
          <p:nvPr/>
        </p:nvGrpSpPr>
        <p:grpSpPr>
          <a:xfrm>
            <a:off x="7738242" y="3036364"/>
            <a:ext cx="340091" cy="337887"/>
            <a:chOff x="-15296200" y="3326900"/>
            <a:chExt cx="304850" cy="302875"/>
          </a:xfrm>
        </p:grpSpPr>
        <p:sp>
          <p:nvSpPr>
            <p:cNvPr id="8572" name="Google Shape;8572;p7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75"/>
          <p:cNvGrpSpPr/>
          <p:nvPr/>
        </p:nvGrpSpPr>
        <p:grpSpPr>
          <a:xfrm>
            <a:off x="2691143" y="3048776"/>
            <a:ext cx="367311" cy="313065"/>
            <a:chOff x="-19835275" y="3330250"/>
            <a:chExt cx="329250" cy="280625"/>
          </a:xfrm>
        </p:grpSpPr>
        <p:sp>
          <p:nvSpPr>
            <p:cNvPr id="8578" name="Google Shape;8578;p7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75"/>
          <p:cNvGrpSpPr/>
          <p:nvPr/>
        </p:nvGrpSpPr>
        <p:grpSpPr>
          <a:xfrm>
            <a:off x="2704753" y="3453850"/>
            <a:ext cx="340091" cy="339366"/>
            <a:chOff x="-19822675" y="3692750"/>
            <a:chExt cx="304850" cy="304200"/>
          </a:xfrm>
        </p:grpSpPr>
        <p:sp>
          <p:nvSpPr>
            <p:cNvPr id="8582" name="Google Shape;8582;p7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75"/>
          <p:cNvGrpSpPr/>
          <p:nvPr/>
        </p:nvGrpSpPr>
        <p:grpSpPr>
          <a:xfrm>
            <a:off x="2705200" y="3871168"/>
            <a:ext cx="339198" cy="340063"/>
            <a:chOff x="-19822675" y="4066875"/>
            <a:chExt cx="304050" cy="304825"/>
          </a:xfrm>
        </p:grpSpPr>
        <p:sp>
          <p:nvSpPr>
            <p:cNvPr id="8588" name="Google Shape;8588;p7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5"/>
          <p:cNvGrpSpPr/>
          <p:nvPr/>
        </p:nvGrpSpPr>
        <p:grpSpPr>
          <a:xfrm>
            <a:off x="4825783" y="3035709"/>
            <a:ext cx="301435" cy="339198"/>
            <a:chOff x="-17878825" y="3334400"/>
            <a:chExt cx="270200" cy="304050"/>
          </a:xfrm>
        </p:grpSpPr>
        <p:sp>
          <p:nvSpPr>
            <p:cNvPr id="8595" name="Google Shape;8595;p7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5"/>
          <p:cNvGrpSpPr/>
          <p:nvPr/>
        </p:nvGrpSpPr>
        <p:grpSpPr>
          <a:xfrm>
            <a:off x="4806023" y="3453055"/>
            <a:ext cx="340955" cy="340955"/>
            <a:chOff x="-17896150" y="3709300"/>
            <a:chExt cx="305625" cy="305625"/>
          </a:xfrm>
        </p:grpSpPr>
        <p:sp>
          <p:nvSpPr>
            <p:cNvPr id="8603" name="Google Shape;8603;p7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75"/>
          <p:cNvGrpSpPr/>
          <p:nvPr/>
        </p:nvGrpSpPr>
        <p:grpSpPr>
          <a:xfrm>
            <a:off x="4827108" y="3870721"/>
            <a:ext cx="298786" cy="340955"/>
            <a:chOff x="-17878025" y="4082625"/>
            <a:chExt cx="267825" cy="305625"/>
          </a:xfrm>
        </p:grpSpPr>
        <p:sp>
          <p:nvSpPr>
            <p:cNvPr id="8608" name="Google Shape;8608;p7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75"/>
          <p:cNvGrpSpPr/>
          <p:nvPr/>
        </p:nvGrpSpPr>
        <p:grpSpPr>
          <a:xfrm>
            <a:off x="6899534" y="3045374"/>
            <a:ext cx="340091" cy="319870"/>
            <a:chOff x="-16044450" y="3317850"/>
            <a:chExt cx="304850" cy="286725"/>
          </a:xfrm>
        </p:grpSpPr>
        <p:sp>
          <p:nvSpPr>
            <p:cNvPr id="8616" name="Google Shape;8616;p7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0" name="Google Shape;8620;p75"/>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75"/>
          <p:cNvGrpSpPr/>
          <p:nvPr/>
        </p:nvGrpSpPr>
        <p:grpSpPr>
          <a:xfrm>
            <a:off x="6928540" y="3871713"/>
            <a:ext cx="282079" cy="338975"/>
            <a:chOff x="-16018450" y="4058400"/>
            <a:chExt cx="252850" cy="303850"/>
          </a:xfrm>
        </p:grpSpPr>
        <p:sp>
          <p:nvSpPr>
            <p:cNvPr id="8622" name="Google Shape;8622;p7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6" name="Google Shape;8626;p75"/>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7" name="Google Shape;8627;p75"/>
          <p:cNvGrpSpPr/>
          <p:nvPr/>
        </p:nvGrpSpPr>
        <p:grpSpPr>
          <a:xfrm>
            <a:off x="6112322" y="2113746"/>
            <a:ext cx="264341" cy="300905"/>
            <a:chOff x="4995050" y="3245650"/>
            <a:chExt cx="236950" cy="269725"/>
          </a:xfrm>
        </p:grpSpPr>
        <p:sp>
          <p:nvSpPr>
            <p:cNvPr id="8628" name="Google Shape;8628;p75"/>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5"/>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5"/>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1" name="Google Shape;8631;p75"/>
            <p:cNvGrpSpPr/>
            <p:nvPr/>
          </p:nvGrpSpPr>
          <p:grpSpPr>
            <a:xfrm>
              <a:off x="4995050" y="3245650"/>
              <a:ext cx="236950" cy="269725"/>
              <a:chOff x="4995050" y="3245650"/>
              <a:chExt cx="236950" cy="269725"/>
            </a:xfrm>
          </p:grpSpPr>
          <p:sp>
            <p:nvSpPr>
              <p:cNvPr id="8632" name="Google Shape;8632;p75"/>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5"/>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grpSp>
        <p:nvGrpSpPr>
          <p:cNvPr id="8634" name="Google Shape;8634;p75"/>
          <p:cNvGrpSpPr/>
          <p:nvPr/>
        </p:nvGrpSpPr>
        <p:grpSpPr>
          <a:xfrm>
            <a:off x="4389657" y="1677273"/>
            <a:ext cx="347129" cy="345366"/>
            <a:chOff x="4724650" y="2885700"/>
            <a:chExt cx="270750" cy="269375"/>
          </a:xfrm>
        </p:grpSpPr>
        <p:sp>
          <p:nvSpPr>
            <p:cNvPr id="8635" name="Google Shape;8635;p75"/>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5"/>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5"/>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5"/>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5"/>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5"/>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5"/>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5"/>
          <p:cNvGrpSpPr/>
          <p:nvPr/>
        </p:nvGrpSpPr>
        <p:grpSpPr>
          <a:xfrm>
            <a:off x="3577077" y="1673302"/>
            <a:ext cx="279462" cy="335722"/>
            <a:chOff x="4459350" y="2882125"/>
            <a:chExt cx="228375" cy="274350"/>
          </a:xfrm>
        </p:grpSpPr>
        <p:sp>
          <p:nvSpPr>
            <p:cNvPr id="8643" name="Google Shape;8643;p75"/>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5"/>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5"/>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5"/>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5"/>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648" name="Google Shape;8648;p75"/>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52"/>
        <p:cNvGrpSpPr/>
        <p:nvPr/>
      </p:nvGrpSpPr>
      <p:grpSpPr>
        <a:xfrm>
          <a:off x="0" y="0"/>
          <a:ext cx="0" cy="0"/>
          <a:chOff x="0" y="0"/>
          <a:chExt cx="0" cy="0"/>
        </a:xfrm>
      </p:grpSpPr>
      <p:sp>
        <p:nvSpPr>
          <p:cNvPr id="8653" name="Google Shape;8653;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t>Performing </a:t>
            </a:r>
            <a:r>
              <a:rPr lang="es-ES">
                <a:solidFill>
                  <a:srgbClr val="FFFFFF"/>
                </a:solidFill>
                <a:latin typeface="Proxima Nova Semibold"/>
                <a:ea typeface="Proxima Nova Semibold"/>
                <a:cs typeface="Proxima Nova Semibold"/>
                <a:sym typeface="Proxima Nova Semibold"/>
              </a:rPr>
              <a:t>Arts Icons</a:t>
            </a:r>
            <a:endParaRPr>
              <a:solidFill>
                <a:srgbClr val="FFFFFF"/>
              </a:solidFill>
              <a:latin typeface="Proxima Nova Semibold"/>
              <a:ea typeface="Proxima Nova Semibold"/>
              <a:cs typeface="Proxima Nova Semibold"/>
              <a:sym typeface="Proxima Nova Semibold"/>
            </a:endParaRPr>
          </a:p>
        </p:txBody>
      </p:sp>
      <p:grpSp>
        <p:nvGrpSpPr>
          <p:cNvPr id="8654" name="Google Shape;8654;p76"/>
          <p:cNvGrpSpPr/>
          <p:nvPr/>
        </p:nvGrpSpPr>
        <p:grpSpPr>
          <a:xfrm>
            <a:off x="1624426" y="1670551"/>
            <a:ext cx="342328" cy="339793"/>
            <a:chOff x="-13966675" y="1639700"/>
            <a:chExt cx="354450" cy="351825"/>
          </a:xfrm>
        </p:grpSpPr>
        <p:sp>
          <p:nvSpPr>
            <p:cNvPr id="8655" name="Google Shape;8655;p76"/>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6"/>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6"/>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6"/>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0" name="Google Shape;8660;p76"/>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6"/>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76"/>
          <p:cNvGrpSpPr/>
          <p:nvPr/>
        </p:nvGrpSpPr>
        <p:grpSpPr>
          <a:xfrm>
            <a:off x="3336047" y="1670237"/>
            <a:ext cx="340034" cy="340420"/>
            <a:chOff x="-12199250" y="1662675"/>
            <a:chExt cx="352075" cy="352475"/>
          </a:xfrm>
        </p:grpSpPr>
        <p:sp>
          <p:nvSpPr>
            <p:cNvPr id="8663" name="Google Shape;8663;p76"/>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6"/>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6"/>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76"/>
          <p:cNvGrpSpPr/>
          <p:nvPr/>
        </p:nvGrpSpPr>
        <p:grpSpPr>
          <a:xfrm>
            <a:off x="3334900" y="2077104"/>
            <a:ext cx="342328" cy="342328"/>
            <a:chOff x="-12199250" y="2096250"/>
            <a:chExt cx="354450" cy="354450"/>
          </a:xfrm>
        </p:grpSpPr>
        <p:sp>
          <p:nvSpPr>
            <p:cNvPr id="8667" name="Google Shape;8667;p76"/>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6"/>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76"/>
          <p:cNvGrpSpPr/>
          <p:nvPr/>
        </p:nvGrpSpPr>
        <p:grpSpPr>
          <a:xfrm>
            <a:off x="3763489" y="2507658"/>
            <a:ext cx="340034" cy="341579"/>
            <a:chOff x="-12199250" y="2530225"/>
            <a:chExt cx="352075" cy="353675"/>
          </a:xfrm>
        </p:grpSpPr>
        <p:sp>
          <p:nvSpPr>
            <p:cNvPr id="8670" name="Google Shape;8670;p76"/>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6"/>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6"/>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6"/>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4" name="Google Shape;8674;p76"/>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5" name="Google Shape;8675;p76"/>
          <p:cNvGrpSpPr/>
          <p:nvPr/>
        </p:nvGrpSpPr>
        <p:grpSpPr>
          <a:xfrm>
            <a:off x="5042451" y="2078613"/>
            <a:ext cx="342328" cy="339310"/>
            <a:chOff x="-10462550" y="2057650"/>
            <a:chExt cx="354450" cy="351325"/>
          </a:xfrm>
        </p:grpSpPr>
        <p:sp>
          <p:nvSpPr>
            <p:cNvPr id="8676" name="Google Shape;8676;p76"/>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6"/>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8" name="Google Shape;8678;p76"/>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9" name="Google Shape;8679;p76"/>
          <p:cNvGrpSpPr/>
          <p:nvPr/>
        </p:nvGrpSpPr>
        <p:grpSpPr>
          <a:xfrm>
            <a:off x="6735937" y="1670176"/>
            <a:ext cx="375044" cy="340541"/>
            <a:chOff x="-8692750" y="1622100"/>
            <a:chExt cx="388325" cy="352600"/>
          </a:xfrm>
        </p:grpSpPr>
        <p:sp>
          <p:nvSpPr>
            <p:cNvPr id="8680" name="Google Shape;8680;p76"/>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6"/>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76"/>
          <p:cNvGrpSpPr/>
          <p:nvPr/>
        </p:nvGrpSpPr>
        <p:grpSpPr>
          <a:xfrm>
            <a:off x="2049214" y="1669657"/>
            <a:ext cx="341555" cy="341579"/>
            <a:chOff x="-13529550" y="1639425"/>
            <a:chExt cx="353650" cy="353675"/>
          </a:xfrm>
        </p:grpSpPr>
        <p:sp>
          <p:nvSpPr>
            <p:cNvPr id="8683" name="Google Shape;8683;p76"/>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6"/>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6"/>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6"/>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6"/>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6"/>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76"/>
          <p:cNvGrpSpPr/>
          <p:nvPr/>
        </p:nvGrpSpPr>
        <p:grpSpPr>
          <a:xfrm>
            <a:off x="2048067" y="2078239"/>
            <a:ext cx="343849" cy="340058"/>
            <a:chOff x="-13531925" y="2075775"/>
            <a:chExt cx="356025" cy="352100"/>
          </a:xfrm>
        </p:grpSpPr>
        <p:sp>
          <p:nvSpPr>
            <p:cNvPr id="8692" name="Google Shape;8692;p76"/>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6"/>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76"/>
          <p:cNvGrpSpPr/>
          <p:nvPr/>
        </p:nvGrpSpPr>
        <p:grpSpPr>
          <a:xfrm>
            <a:off x="2477030" y="2508044"/>
            <a:ext cx="340807" cy="340807"/>
            <a:chOff x="-13528775" y="2507400"/>
            <a:chExt cx="352875" cy="352875"/>
          </a:xfrm>
        </p:grpSpPr>
        <p:sp>
          <p:nvSpPr>
            <p:cNvPr id="8695" name="Google Shape;8695;p76"/>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6"/>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6"/>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8" name="Google Shape;8698;p76"/>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6"/>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0" name="Google Shape;8700;p76"/>
          <p:cNvGrpSpPr/>
          <p:nvPr/>
        </p:nvGrpSpPr>
        <p:grpSpPr>
          <a:xfrm>
            <a:off x="4203464" y="2507658"/>
            <a:ext cx="308090" cy="341579"/>
            <a:chOff x="-11747150" y="2530225"/>
            <a:chExt cx="319000" cy="353675"/>
          </a:xfrm>
        </p:grpSpPr>
        <p:sp>
          <p:nvSpPr>
            <p:cNvPr id="8701" name="Google Shape;8701;p76"/>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6"/>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76"/>
          <p:cNvGrpSpPr/>
          <p:nvPr/>
        </p:nvGrpSpPr>
        <p:grpSpPr>
          <a:xfrm>
            <a:off x="5472870" y="1670044"/>
            <a:ext cx="340807" cy="340807"/>
            <a:chOff x="-10027775" y="1622900"/>
            <a:chExt cx="352875" cy="352875"/>
          </a:xfrm>
        </p:grpSpPr>
        <p:sp>
          <p:nvSpPr>
            <p:cNvPr id="8704" name="Google Shape;8704;p76"/>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6"/>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6"/>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6"/>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0" name="Google Shape;8710;p76"/>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1" name="Google Shape;8711;p76"/>
          <p:cNvGrpSpPr/>
          <p:nvPr/>
        </p:nvGrpSpPr>
        <p:grpSpPr>
          <a:xfrm>
            <a:off x="5909439" y="2507283"/>
            <a:ext cx="322553" cy="342328"/>
            <a:chOff x="-10019125" y="2490075"/>
            <a:chExt cx="333975" cy="354450"/>
          </a:xfrm>
        </p:grpSpPr>
        <p:sp>
          <p:nvSpPr>
            <p:cNvPr id="8712" name="Google Shape;8712;p76"/>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6"/>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6"/>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76"/>
          <p:cNvGrpSpPr/>
          <p:nvPr/>
        </p:nvGrpSpPr>
        <p:grpSpPr>
          <a:xfrm>
            <a:off x="6747346" y="2076718"/>
            <a:ext cx="352227" cy="343100"/>
            <a:chOff x="-8684100" y="2032450"/>
            <a:chExt cx="364700" cy="355250"/>
          </a:xfrm>
        </p:grpSpPr>
        <p:sp>
          <p:nvSpPr>
            <p:cNvPr id="8717" name="Google Shape;8717;p76"/>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6"/>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0" name="Google Shape;8720;p76"/>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1" name="Google Shape;8721;p76"/>
          <p:cNvGrpSpPr/>
          <p:nvPr/>
        </p:nvGrpSpPr>
        <p:grpSpPr>
          <a:xfrm>
            <a:off x="2479634" y="2077406"/>
            <a:ext cx="343849" cy="341724"/>
            <a:chOff x="-13095575" y="2073400"/>
            <a:chExt cx="356025" cy="353825"/>
          </a:xfrm>
        </p:grpSpPr>
        <p:sp>
          <p:nvSpPr>
            <p:cNvPr id="8722" name="Google Shape;8722;p76"/>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6"/>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6"/>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6"/>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6"/>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6"/>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6"/>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0" name="Google Shape;8730;p76"/>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1" name="Google Shape;8731;p76"/>
          <p:cNvGrpSpPr/>
          <p:nvPr/>
        </p:nvGrpSpPr>
        <p:grpSpPr>
          <a:xfrm>
            <a:off x="4189710" y="1669235"/>
            <a:ext cx="343100" cy="342424"/>
            <a:chOff x="-11332875" y="1660700"/>
            <a:chExt cx="355250" cy="354550"/>
          </a:xfrm>
        </p:grpSpPr>
        <p:sp>
          <p:nvSpPr>
            <p:cNvPr id="8732" name="Google Shape;8732;p76"/>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6"/>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6"/>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6" name="Google Shape;8736;p76"/>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6"/>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8" name="Google Shape;8738;p76"/>
          <p:cNvGrpSpPr/>
          <p:nvPr/>
        </p:nvGrpSpPr>
        <p:grpSpPr>
          <a:xfrm>
            <a:off x="5916673" y="1668522"/>
            <a:ext cx="299736" cy="343849"/>
            <a:chOff x="-9570950" y="1622100"/>
            <a:chExt cx="310350" cy="356025"/>
          </a:xfrm>
        </p:grpSpPr>
        <p:sp>
          <p:nvSpPr>
            <p:cNvPr id="8739" name="Google Shape;8739;p76"/>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6"/>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76"/>
          <p:cNvGrpSpPr/>
          <p:nvPr/>
        </p:nvGrpSpPr>
        <p:grpSpPr>
          <a:xfrm>
            <a:off x="5895377" y="2077478"/>
            <a:ext cx="342328" cy="341579"/>
            <a:chOff x="-9594575" y="2056875"/>
            <a:chExt cx="354450" cy="353675"/>
          </a:xfrm>
        </p:grpSpPr>
        <p:sp>
          <p:nvSpPr>
            <p:cNvPr id="8742" name="Google Shape;8742;p76"/>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6"/>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6"/>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5" name="Google Shape;8745;p76"/>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6" name="Google Shape;8746;p76"/>
          <p:cNvGrpSpPr/>
          <p:nvPr/>
        </p:nvGrpSpPr>
        <p:grpSpPr>
          <a:xfrm>
            <a:off x="2902515" y="1670043"/>
            <a:ext cx="342328" cy="340807"/>
            <a:chOff x="-12661600" y="1640225"/>
            <a:chExt cx="354450" cy="352875"/>
          </a:xfrm>
        </p:grpSpPr>
        <p:sp>
          <p:nvSpPr>
            <p:cNvPr id="8747" name="Google Shape;8747;p76"/>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6"/>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6"/>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76"/>
          <p:cNvGrpSpPr/>
          <p:nvPr/>
        </p:nvGrpSpPr>
        <p:grpSpPr>
          <a:xfrm>
            <a:off x="2902889" y="2098581"/>
            <a:ext cx="341579" cy="299374"/>
            <a:chOff x="-12660025" y="2096250"/>
            <a:chExt cx="353675" cy="309975"/>
          </a:xfrm>
        </p:grpSpPr>
        <p:sp>
          <p:nvSpPr>
            <p:cNvPr id="8751" name="Google Shape;8751;p76"/>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6"/>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6"/>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6"/>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6"/>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6"/>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76"/>
          <p:cNvGrpSpPr/>
          <p:nvPr/>
        </p:nvGrpSpPr>
        <p:grpSpPr>
          <a:xfrm>
            <a:off x="3328809" y="2507477"/>
            <a:ext cx="344622" cy="341941"/>
            <a:chOff x="-12663175" y="2506800"/>
            <a:chExt cx="356825" cy="354050"/>
          </a:xfrm>
        </p:grpSpPr>
        <p:sp>
          <p:nvSpPr>
            <p:cNvPr id="8758" name="Google Shape;8758;p76"/>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6"/>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6"/>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6"/>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76"/>
          <p:cNvGrpSpPr/>
          <p:nvPr/>
        </p:nvGrpSpPr>
        <p:grpSpPr>
          <a:xfrm>
            <a:off x="4612603" y="1669657"/>
            <a:ext cx="340807" cy="341579"/>
            <a:chOff x="-10896525" y="1663050"/>
            <a:chExt cx="352875" cy="353675"/>
          </a:xfrm>
        </p:grpSpPr>
        <p:sp>
          <p:nvSpPr>
            <p:cNvPr id="8763" name="Google Shape;8763;p76"/>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6"/>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5" name="Google Shape;8765;p76"/>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6" name="Google Shape;8766;p76"/>
          <p:cNvGrpSpPr/>
          <p:nvPr/>
        </p:nvGrpSpPr>
        <p:grpSpPr>
          <a:xfrm>
            <a:off x="5039658" y="2518692"/>
            <a:ext cx="341579" cy="319511"/>
            <a:chOff x="-10898100" y="2542050"/>
            <a:chExt cx="353675" cy="330825"/>
          </a:xfrm>
        </p:grpSpPr>
        <p:sp>
          <p:nvSpPr>
            <p:cNvPr id="8767" name="Google Shape;8767;p76"/>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6"/>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6"/>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6"/>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6"/>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76"/>
          <p:cNvGrpSpPr/>
          <p:nvPr/>
        </p:nvGrpSpPr>
        <p:grpSpPr>
          <a:xfrm>
            <a:off x="6322049" y="1670732"/>
            <a:ext cx="340058" cy="339430"/>
            <a:chOff x="-9157450" y="1622750"/>
            <a:chExt cx="352100" cy="351450"/>
          </a:xfrm>
        </p:grpSpPr>
        <p:sp>
          <p:nvSpPr>
            <p:cNvPr id="8774" name="Google Shape;8774;p76"/>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6"/>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76"/>
          <p:cNvGrpSpPr/>
          <p:nvPr/>
        </p:nvGrpSpPr>
        <p:grpSpPr>
          <a:xfrm>
            <a:off x="6360089" y="2078999"/>
            <a:ext cx="263977" cy="338537"/>
            <a:chOff x="-9119650" y="2056875"/>
            <a:chExt cx="273325" cy="350525"/>
          </a:xfrm>
        </p:grpSpPr>
        <p:sp>
          <p:nvSpPr>
            <p:cNvPr id="8777" name="Google Shape;8777;p76"/>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6"/>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9" name="Google Shape;8779;p76"/>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6"/>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1" name="Google Shape;8781;p76"/>
          <p:cNvGrpSpPr/>
          <p:nvPr/>
        </p:nvGrpSpPr>
        <p:grpSpPr>
          <a:xfrm>
            <a:off x="1624800" y="3048000"/>
            <a:ext cx="341579" cy="340348"/>
            <a:chOff x="-13947000" y="3212800"/>
            <a:chExt cx="353675" cy="352400"/>
          </a:xfrm>
        </p:grpSpPr>
        <p:sp>
          <p:nvSpPr>
            <p:cNvPr id="8782" name="Google Shape;8782;p7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76"/>
          <p:cNvGrpSpPr/>
          <p:nvPr/>
        </p:nvGrpSpPr>
        <p:grpSpPr>
          <a:xfrm>
            <a:off x="1624812" y="3470706"/>
            <a:ext cx="341555" cy="340058"/>
            <a:chOff x="-13946200" y="3647075"/>
            <a:chExt cx="353650" cy="352100"/>
          </a:xfrm>
        </p:grpSpPr>
        <p:sp>
          <p:nvSpPr>
            <p:cNvPr id="8785" name="Google Shape;8785;p7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1" name="Google Shape;8791;p76"/>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76"/>
          <p:cNvGrpSpPr/>
          <p:nvPr/>
        </p:nvGrpSpPr>
        <p:grpSpPr>
          <a:xfrm>
            <a:off x="3334900" y="3048338"/>
            <a:ext cx="342328" cy="339672"/>
            <a:chOff x="-12163025" y="3214275"/>
            <a:chExt cx="354450" cy="351700"/>
          </a:xfrm>
        </p:grpSpPr>
        <p:sp>
          <p:nvSpPr>
            <p:cNvPr id="8793" name="Google Shape;8793;p7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76"/>
          <p:cNvGrpSpPr/>
          <p:nvPr/>
        </p:nvGrpSpPr>
        <p:grpSpPr>
          <a:xfrm>
            <a:off x="3335649" y="3469958"/>
            <a:ext cx="340831" cy="341555"/>
            <a:chOff x="-12160675" y="3647875"/>
            <a:chExt cx="352900" cy="353650"/>
          </a:xfrm>
        </p:grpSpPr>
        <p:sp>
          <p:nvSpPr>
            <p:cNvPr id="8797" name="Google Shape;8797;p7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76"/>
          <p:cNvGrpSpPr/>
          <p:nvPr/>
        </p:nvGrpSpPr>
        <p:grpSpPr>
          <a:xfrm>
            <a:off x="3769149" y="3889187"/>
            <a:ext cx="340058" cy="341555"/>
            <a:chOff x="-12160675" y="4081850"/>
            <a:chExt cx="352100" cy="353650"/>
          </a:xfrm>
        </p:grpSpPr>
        <p:sp>
          <p:nvSpPr>
            <p:cNvPr id="8805" name="Google Shape;8805;p7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76"/>
          <p:cNvGrpSpPr/>
          <p:nvPr/>
        </p:nvGrpSpPr>
        <p:grpSpPr>
          <a:xfrm>
            <a:off x="5043212" y="3047674"/>
            <a:ext cx="340807" cy="341000"/>
            <a:chOff x="-10391650" y="3180600"/>
            <a:chExt cx="352875" cy="353075"/>
          </a:xfrm>
        </p:grpSpPr>
        <p:sp>
          <p:nvSpPr>
            <p:cNvPr id="8812" name="Google Shape;8812;p7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76"/>
          <p:cNvGrpSpPr/>
          <p:nvPr/>
        </p:nvGrpSpPr>
        <p:grpSpPr>
          <a:xfrm>
            <a:off x="5043586" y="3471081"/>
            <a:ext cx="340058" cy="339310"/>
            <a:chOff x="-10390875" y="3616350"/>
            <a:chExt cx="352100" cy="351325"/>
          </a:xfrm>
        </p:grpSpPr>
        <p:sp>
          <p:nvSpPr>
            <p:cNvPr id="8819" name="Google Shape;8819;p7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76"/>
          <p:cNvGrpSpPr/>
          <p:nvPr/>
        </p:nvGrpSpPr>
        <p:grpSpPr>
          <a:xfrm>
            <a:off x="5496860" y="3889936"/>
            <a:ext cx="299736" cy="340058"/>
            <a:chOff x="-10370400" y="4049550"/>
            <a:chExt cx="310350" cy="352100"/>
          </a:xfrm>
        </p:grpSpPr>
        <p:sp>
          <p:nvSpPr>
            <p:cNvPr id="8823" name="Google Shape;8823;p7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76"/>
          <p:cNvGrpSpPr/>
          <p:nvPr/>
        </p:nvGrpSpPr>
        <p:grpSpPr>
          <a:xfrm>
            <a:off x="6741635" y="3048060"/>
            <a:ext cx="363648" cy="340227"/>
            <a:chOff x="-8674650" y="3210975"/>
            <a:chExt cx="376525" cy="352275"/>
          </a:xfrm>
        </p:grpSpPr>
        <p:sp>
          <p:nvSpPr>
            <p:cNvPr id="8829" name="Google Shape;8829;p7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76"/>
          <p:cNvGrpSpPr/>
          <p:nvPr/>
        </p:nvGrpSpPr>
        <p:grpSpPr>
          <a:xfrm>
            <a:off x="2049202" y="3047384"/>
            <a:ext cx="341579" cy="341579"/>
            <a:chOff x="-13512225" y="3211525"/>
            <a:chExt cx="353675" cy="353675"/>
          </a:xfrm>
        </p:grpSpPr>
        <p:sp>
          <p:nvSpPr>
            <p:cNvPr id="8836" name="Google Shape;8836;p7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76"/>
          <p:cNvGrpSpPr/>
          <p:nvPr/>
        </p:nvGrpSpPr>
        <p:grpSpPr>
          <a:xfrm>
            <a:off x="2049202" y="3470706"/>
            <a:ext cx="341579" cy="340058"/>
            <a:chOff x="-13512225" y="3647075"/>
            <a:chExt cx="353675" cy="352100"/>
          </a:xfrm>
        </p:grpSpPr>
        <p:sp>
          <p:nvSpPr>
            <p:cNvPr id="8842" name="Google Shape;8842;p7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76"/>
          <p:cNvGrpSpPr/>
          <p:nvPr/>
        </p:nvGrpSpPr>
        <p:grpSpPr>
          <a:xfrm>
            <a:off x="2482315" y="3889562"/>
            <a:ext cx="341579" cy="340807"/>
            <a:chOff x="-13512225" y="4080275"/>
            <a:chExt cx="353675" cy="352875"/>
          </a:xfrm>
        </p:grpSpPr>
        <p:sp>
          <p:nvSpPr>
            <p:cNvPr id="8853" name="Google Shape;8853;p7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76"/>
          <p:cNvGrpSpPr/>
          <p:nvPr/>
        </p:nvGrpSpPr>
        <p:grpSpPr>
          <a:xfrm>
            <a:off x="3759290" y="3078966"/>
            <a:ext cx="341555" cy="278416"/>
            <a:chOff x="-11728250" y="3245400"/>
            <a:chExt cx="353650" cy="288275"/>
          </a:xfrm>
        </p:grpSpPr>
        <p:sp>
          <p:nvSpPr>
            <p:cNvPr id="8865" name="Google Shape;8865;p7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0" name="Google Shape;8870;p76"/>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1" name="Google Shape;8871;p76"/>
          <p:cNvGrpSpPr/>
          <p:nvPr/>
        </p:nvGrpSpPr>
        <p:grpSpPr>
          <a:xfrm>
            <a:off x="3758144" y="3469282"/>
            <a:ext cx="343849" cy="342907"/>
            <a:chOff x="-11729050" y="3646475"/>
            <a:chExt cx="356025" cy="355050"/>
          </a:xfrm>
        </p:grpSpPr>
        <p:sp>
          <p:nvSpPr>
            <p:cNvPr id="8872" name="Google Shape;8872;p76"/>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6"/>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6"/>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6"/>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6"/>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6"/>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6"/>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6"/>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6"/>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6"/>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6"/>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76"/>
          <p:cNvGrpSpPr/>
          <p:nvPr/>
        </p:nvGrpSpPr>
        <p:grpSpPr>
          <a:xfrm>
            <a:off x="4213688" y="3889562"/>
            <a:ext cx="298988" cy="340807"/>
            <a:chOff x="-11703850" y="4081850"/>
            <a:chExt cx="309575" cy="352875"/>
          </a:xfrm>
        </p:grpSpPr>
        <p:sp>
          <p:nvSpPr>
            <p:cNvPr id="8884" name="Google Shape;8884;p7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76"/>
          <p:cNvGrpSpPr/>
          <p:nvPr/>
        </p:nvGrpSpPr>
        <p:grpSpPr>
          <a:xfrm>
            <a:off x="5472110" y="3047770"/>
            <a:ext cx="342328" cy="340807"/>
            <a:chOff x="-9958475" y="3180025"/>
            <a:chExt cx="354450" cy="352875"/>
          </a:xfrm>
        </p:grpSpPr>
        <p:sp>
          <p:nvSpPr>
            <p:cNvPr id="8893" name="Google Shape;8893;p7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76"/>
          <p:cNvGrpSpPr/>
          <p:nvPr/>
        </p:nvGrpSpPr>
        <p:grpSpPr>
          <a:xfrm>
            <a:off x="5481237" y="3470392"/>
            <a:ext cx="324074" cy="340686"/>
            <a:chOff x="-9949025" y="3615575"/>
            <a:chExt cx="335550" cy="352750"/>
          </a:xfrm>
        </p:grpSpPr>
        <p:sp>
          <p:nvSpPr>
            <p:cNvPr id="8897" name="Google Shape;8897;p7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76"/>
          <p:cNvGrpSpPr/>
          <p:nvPr/>
        </p:nvGrpSpPr>
        <p:grpSpPr>
          <a:xfrm>
            <a:off x="5903702" y="3888137"/>
            <a:ext cx="345370" cy="343656"/>
            <a:chOff x="-9961625" y="4048175"/>
            <a:chExt cx="357600" cy="355825"/>
          </a:xfrm>
        </p:grpSpPr>
        <p:sp>
          <p:nvSpPr>
            <p:cNvPr id="8901" name="Google Shape;8901;p7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76"/>
          <p:cNvGrpSpPr/>
          <p:nvPr/>
        </p:nvGrpSpPr>
        <p:grpSpPr>
          <a:xfrm>
            <a:off x="6748480" y="3469451"/>
            <a:ext cx="349958" cy="342569"/>
            <a:chOff x="-8680950" y="3624225"/>
            <a:chExt cx="362350" cy="354700"/>
          </a:xfrm>
        </p:grpSpPr>
        <p:sp>
          <p:nvSpPr>
            <p:cNvPr id="8908" name="Google Shape;8908;p7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76"/>
          <p:cNvGrpSpPr/>
          <p:nvPr/>
        </p:nvGrpSpPr>
        <p:grpSpPr>
          <a:xfrm>
            <a:off x="2501316" y="3047758"/>
            <a:ext cx="300485" cy="340831"/>
            <a:chOff x="-13056975" y="3212300"/>
            <a:chExt cx="311125" cy="352900"/>
          </a:xfrm>
        </p:grpSpPr>
        <p:sp>
          <p:nvSpPr>
            <p:cNvPr id="8915" name="Google Shape;8915;p7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76"/>
          <p:cNvGrpSpPr/>
          <p:nvPr/>
        </p:nvGrpSpPr>
        <p:grpSpPr>
          <a:xfrm>
            <a:off x="2479634" y="3470392"/>
            <a:ext cx="343849" cy="340686"/>
            <a:chOff x="-13077450" y="3647075"/>
            <a:chExt cx="356025" cy="352750"/>
          </a:xfrm>
        </p:grpSpPr>
        <p:sp>
          <p:nvSpPr>
            <p:cNvPr id="8920" name="Google Shape;8920;p7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76"/>
          <p:cNvGrpSpPr/>
          <p:nvPr/>
        </p:nvGrpSpPr>
        <p:grpSpPr>
          <a:xfrm>
            <a:off x="2913508" y="3888801"/>
            <a:ext cx="342328" cy="342328"/>
            <a:chOff x="-13079025" y="4079475"/>
            <a:chExt cx="354450" cy="354450"/>
          </a:xfrm>
        </p:grpSpPr>
        <p:sp>
          <p:nvSpPr>
            <p:cNvPr id="8924" name="Google Shape;8924;p7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76"/>
          <p:cNvGrpSpPr/>
          <p:nvPr/>
        </p:nvGrpSpPr>
        <p:grpSpPr>
          <a:xfrm>
            <a:off x="4190471" y="3048145"/>
            <a:ext cx="341579" cy="340058"/>
            <a:chOff x="-11292700" y="3213875"/>
            <a:chExt cx="353675" cy="352100"/>
          </a:xfrm>
        </p:grpSpPr>
        <p:sp>
          <p:nvSpPr>
            <p:cNvPr id="8929" name="Google Shape;8929;p7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76"/>
          <p:cNvGrpSpPr/>
          <p:nvPr/>
        </p:nvGrpSpPr>
        <p:grpSpPr>
          <a:xfrm>
            <a:off x="4184772" y="3469958"/>
            <a:ext cx="352976" cy="341555"/>
            <a:chOff x="-11299000" y="3647875"/>
            <a:chExt cx="365475" cy="353650"/>
          </a:xfrm>
        </p:grpSpPr>
        <p:sp>
          <p:nvSpPr>
            <p:cNvPr id="8937" name="Google Shape;8937;p7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76"/>
          <p:cNvGrpSpPr/>
          <p:nvPr/>
        </p:nvGrpSpPr>
        <p:grpSpPr>
          <a:xfrm>
            <a:off x="4622823" y="3900210"/>
            <a:ext cx="343100" cy="319511"/>
            <a:chOff x="-11295075" y="4092875"/>
            <a:chExt cx="355250" cy="330825"/>
          </a:xfrm>
        </p:grpSpPr>
        <p:sp>
          <p:nvSpPr>
            <p:cNvPr id="8944" name="Google Shape;8944;p7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76"/>
          <p:cNvGrpSpPr/>
          <p:nvPr/>
        </p:nvGrpSpPr>
        <p:grpSpPr>
          <a:xfrm>
            <a:off x="5916673" y="3047770"/>
            <a:ext cx="299736" cy="340807"/>
            <a:chOff x="-9500075" y="3180800"/>
            <a:chExt cx="310350" cy="352875"/>
          </a:xfrm>
        </p:grpSpPr>
        <p:sp>
          <p:nvSpPr>
            <p:cNvPr id="8950" name="Google Shape;8950;p7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76"/>
          <p:cNvGrpSpPr/>
          <p:nvPr/>
        </p:nvGrpSpPr>
        <p:grpSpPr>
          <a:xfrm>
            <a:off x="5895751" y="3469946"/>
            <a:ext cx="341579" cy="341579"/>
            <a:chOff x="-9523700" y="3614000"/>
            <a:chExt cx="353675" cy="353675"/>
          </a:xfrm>
        </p:grpSpPr>
        <p:sp>
          <p:nvSpPr>
            <p:cNvPr id="8960" name="Google Shape;8960;p7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76"/>
          <p:cNvGrpSpPr/>
          <p:nvPr/>
        </p:nvGrpSpPr>
        <p:grpSpPr>
          <a:xfrm>
            <a:off x="6328865" y="3889936"/>
            <a:ext cx="341579" cy="340058"/>
            <a:chOff x="-9523700" y="4049550"/>
            <a:chExt cx="353675" cy="352100"/>
          </a:xfrm>
        </p:grpSpPr>
        <p:sp>
          <p:nvSpPr>
            <p:cNvPr id="8970" name="Google Shape;8970;p7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76"/>
          <p:cNvGrpSpPr/>
          <p:nvPr/>
        </p:nvGrpSpPr>
        <p:grpSpPr>
          <a:xfrm>
            <a:off x="7181694" y="3491628"/>
            <a:ext cx="342328" cy="298215"/>
            <a:chOff x="-8209150" y="3659675"/>
            <a:chExt cx="354450" cy="308775"/>
          </a:xfrm>
        </p:grpSpPr>
        <p:sp>
          <p:nvSpPr>
            <p:cNvPr id="8978" name="Google Shape;8978;p7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76"/>
          <p:cNvGrpSpPr/>
          <p:nvPr/>
        </p:nvGrpSpPr>
        <p:grpSpPr>
          <a:xfrm>
            <a:off x="2902889" y="3047758"/>
            <a:ext cx="341579" cy="340831"/>
            <a:chOff x="-12643475" y="3212300"/>
            <a:chExt cx="353675" cy="352900"/>
          </a:xfrm>
        </p:grpSpPr>
        <p:sp>
          <p:nvSpPr>
            <p:cNvPr id="8985" name="Google Shape;8985;p7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76"/>
          <p:cNvGrpSpPr/>
          <p:nvPr/>
        </p:nvGrpSpPr>
        <p:grpSpPr>
          <a:xfrm>
            <a:off x="2902889" y="3480920"/>
            <a:ext cx="341579" cy="319632"/>
            <a:chOff x="-12643475" y="3657325"/>
            <a:chExt cx="353675" cy="330950"/>
          </a:xfrm>
        </p:grpSpPr>
        <p:sp>
          <p:nvSpPr>
            <p:cNvPr id="8995" name="Google Shape;8995;p7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76"/>
          <p:cNvGrpSpPr/>
          <p:nvPr/>
        </p:nvGrpSpPr>
        <p:grpSpPr>
          <a:xfrm>
            <a:off x="3336002" y="3890709"/>
            <a:ext cx="341579" cy="338513"/>
            <a:chOff x="-12643475" y="4081850"/>
            <a:chExt cx="353675" cy="350500"/>
          </a:xfrm>
        </p:grpSpPr>
        <p:sp>
          <p:nvSpPr>
            <p:cNvPr id="9002" name="Google Shape;9002;p7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6"/>
          <p:cNvGrpSpPr/>
          <p:nvPr/>
        </p:nvGrpSpPr>
        <p:grpSpPr>
          <a:xfrm>
            <a:off x="4612603" y="3048145"/>
            <a:ext cx="340807" cy="340058"/>
            <a:chOff x="-10857925" y="3213875"/>
            <a:chExt cx="352875" cy="352100"/>
          </a:xfrm>
        </p:grpSpPr>
        <p:sp>
          <p:nvSpPr>
            <p:cNvPr id="9007" name="Google Shape;9007;p7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7" name="Google Shape;9017;p76"/>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8" name="Google Shape;9018;p76"/>
          <p:cNvGrpSpPr/>
          <p:nvPr/>
        </p:nvGrpSpPr>
        <p:grpSpPr>
          <a:xfrm>
            <a:off x="5045330" y="3900210"/>
            <a:ext cx="341579" cy="319511"/>
            <a:chOff x="-10858725" y="4092875"/>
            <a:chExt cx="353675" cy="330825"/>
          </a:xfrm>
        </p:grpSpPr>
        <p:sp>
          <p:nvSpPr>
            <p:cNvPr id="9019" name="Google Shape;9019;p7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76"/>
          <p:cNvGrpSpPr/>
          <p:nvPr/>
        </p:nvGrpSpPr>
        <p:grpSpPr>
          <a:xfrm>
            <a:off x="6321349" y="3048241"/>
            <a:ext cx="341459" cy="339865"/>
            <a:chOff x="-9089725" y="3180200"/>
            <a:chExt cx="353550" cy="351900"/>
          </a:xfrm>
        </p:grpSpPr>
        <p:sp>
          <p:nvSpPr>
            <p:cNvPr id="9026" name="Google Shape;9026;p7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76"/>
          <p:cNvGrpSpPr/>
          <p:nvPr/>
        </p:nvGrpSpPr>
        <p:grpSpPr>
          <a:xfrm>
            <a:off x="6371124" y="3470332"/>
            <a:ext cx="241909" cy="340807"/>
            <a:chOff x="-9039300" y="3614000"/>
            <a:chExt cx="250475" cy="352875"/>
          </a:xfrm>
        </p:grpSpPr>
        <p:sp>
          <p:nvSpPr>
            <p:cNvPr id="9029" name="Google Shape;9029;p7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76"/>
          <p:cNvGrpSpPr/>
          <p:nvPr/>
        </p:nvGrpSpPr>
        <p:grpSpPr>
          <a:xfrm>
            <a:off x="6753430" y="3889936"/>
            <a:ext cx="340058" cy="340058"/>
            <a:chOff x="-9088150" y="4049550"/>
            <a:chExt cx="352100" cy="352100"/>
          </a:xfrm>
        </p:grpSpPr>
        <p:sp>
          <p:nvSpPr>
            <p:cNvPr id="9032" name="Google Shape;9032;p7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76"/>
          <p:cNvGrpSpPr/>
          <p:nvPr/>
        </p:nvGrpSpPr>
        <p:grpSpPr>
          <a:xfrm>
            <a:off x="7201469" y="3048145"/>
            <a:ext cx="302778" cy="340058"/>
            <a:chOff x="-8191825" y="3174500"/>
            <a:chExt cx="313500" cy="352100"/>
          </a:xfrm>
        </p:grpSpPr>
        <p:sp>
          <p:nvSpPr>
            <p:cNvPr id="9039" name="Google Shape;9039;p7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76"/>
          <p:cNvGrpSpPr/>
          <p:nvPr/>
        </p:nvGrpSpPr>
        <p:grpSpPr>
          <a:xfrm>
            <a:off x="6330362" y="2508154"/>
            <a:ext cx="343094" cy="341569"/>
            <a:chOff x="6001575" y="3119050"/>
            <a:chExt cx="315025" cy="313625"/>
          </a:xfrm>
        </p:grpSpPr>
        <p:sp>
          <p:nvSpPr>
            <p:cNvPr id="9043" name="Google Shape;9043;p76"/>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6"/>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48"/>
        <p:cNvGrpSpPr/>
        <p:nvPr/>
      </p:nvGrpSpPr>
      <p:grpSpPr>
        <a:xfrm>
          <a:off x="0" y="0"/>
          <a:ext cx="0" cy="0"/>
          <a:chOff x="0" y="0"/>
          <a:chExt cx="0" cy="0"/>
        </a:xfrm>
      </p:grpSpPr>
      <p:sp>
        <p:nvSpPr>
          <p:cNvPr id="9049" name="Google Shape;9049;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ES">
                <a:solidFill>
                  <a:srgbClr val="FFFFFF"/>
                </a:solidFill>
                <a:latin typeface="Proxima Nova Semibold"/>
                <a:ea typeface="Proxima Nova Semibold"/>
                <a:cs typeface="Proxima Nova Semibold"/>
                <a:sym typeface="Proxima Nova Semibold"/>
              </a:rPr>
              <a:t>SEO &amp; Marketing Icons</a:t>
            </a:r>
            <a:endParaRPr>
              <a:solidFill>
                <a:srgbClr val="FFFFFF"/>
              </a:solidFill>
              <a:latin typeface="Proxima Nova Semibold"/>
              <a:ea typeface="Proxima Nova Semibold"/>
              <a:cs typeface="Proxima Nova Semibold"/>
              <a:sym typeface="Proxima Nova Semibold"/>
            </a:endParaRPr>
          </a:p>
        </p:txBody>
      </p:sp>
      <p:sp>
        <p:nvSpPr>
          <p:cNvPr id="9050" name="Google Shape;9050;p77"/>
          <p:cNvSpPr/>
          <p:nvPr/>
        </p:nvSpPr>
        <p:spPr>
          <a:xfrm>
            <a:off x="1025405" y="1703231"/>
            <a:ext cx="337552" cy="329370"/>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1" name="Google Shape;9051;p77"/>
          <p:cNvGrpSpPr/>
          <p:nvPr/>
        </p:nvGrpSpPr>
        <p:grpSpPr>
          <a:xfrm>
            <a:off x="1027959" y="2100694"/>
            <a:ext cx="332238" cy="327823"/>
            <a:chOff x="-6713450" y="2397900"/>
            <a:chExt cx="295375" cy="291450"/>
          </a:xfrm>
        </p:grpSpPr>
        <p:sp>
          <p:nvSpPr>
            <p:cNvPr id="9052" name="Google Shape;9052;p7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4" name="Google Shape;9054;p77"/>
          <p:cNvSpPr/>
          <p:nvPr/>
        </p:nvSpPr>
        <p:spPr>
          <a:xfrm>
            <a:off x="1028048" y="2505751"/>
            <a:ext cx="332266" cy="328695"/>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5" name="Google Shape;9055;p77"/>
          <p:cNvGrpSpPr/>
          <p:nvPr/>
        </p:nvGrpSpPr>
        <p:grpSpPr>
          <a:xfrm>
            <a:off x="3135120" y="1704145"/>
            <a:ext cx="329595" cy="327598"/>
            <a:chOff x="-4932650" y="2046625"/>
            <a:chExt cx="293025" cy="291250"/>
          </a:xfrm>
        </p:grpSpPr>
        <p:sp>
          <p:nvSpPr>
            <p:cNvPr id="9056" name="Google Shape;9056;p7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8" name="Google Shape;9058;p77"/>
          <p:cNvSpPr/>
          <p:nvPr/>
        </p:nvSpPr>
        <p:spPr>
          <a:xfrm>
            <a:off x="3136082" y="2101095"/>
            <a:ext cx="327823" cy="326951"/>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9" name="Google Shape;9059;p77"/>
          <p:cNvGrpSpPr/>
          <p:nvPr/>
        </p:nvGrpSpPr>
        <p:grpSpPr>
          <a:xfrm>
            <a:off x="3135120" y="2506226"/>
            <a:ext cx="329595" cy="327823"/>
            <a:chOff x="-4931075" y="2765725"/>
            <a:chExt cx="293025" cy="291450"/>
          </a:xfrm>
        </p:grpSpPr>
        <p:sp>
          <p:nvSpPr>
            <p:cNvPr id="9060" name="Google Shape;9060;p7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77"/>
          <p:cNvGrpSpPr/>
          <p:nvPr/>
        </p:nvGrpSpPr>
        <p:grpSpPr>
          <a:xfrm>
            <a:off x="5252205" y="1723534"/>
            <a:ext cx="327823" cy="288821"/>
            <a:chOff x="-3137650" y="2067900"/>
            <a:chExt cx="291450" cy="256775"/>
          </a:xfrm>
        </p:grpSpPr>
        <p:sp>
          <p:nvSpPr>
            <p:cNvPr id="9063" name="Google Shape;9063;p7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77"/>
          <p:cNvGrpSpPr/>
          <p:nvPr/>
        </p:nvGrpSpPr>
        <p:grpSpPr>
          <a:xfrm>
            <a:off x="5252205" y="2100314"/>
            <a:ext cx="327823" cy="328582"/>
            <a:chOff x="-3137650" y="2408950"/>
            <a:chExt cx="291450" cy="292125"/>
          </a:xfrm>
        </p:grpSpPr>
        <p:sp>
          <p:nvSpPr>
            <p:cNvPr id="9067" name="Google Shape;9067;p7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77"/>
          <p:cNvGrpSpPr/>
          <p:nvPr/>
        </p:nvGrpSpPr>
        <p:grpSpPr>
          <a:xfrm>
            <a:off x="5252205" y="2525278"/>
            <a:ext cx="327823" cy="289720"/>
            <a:chOff x="-3137650" y="2787000"/>
            <a:chExt cx="291450" cy="257575"/>
          </a:xfrm>
        </p:grpSpPr>
        <p:sp>
          <p:nvSpPr>
            <p:cNvPr id="9073" name="Google Shape;9073;p7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1" name="Google Shape;9081;p77"/>
          <p:cNvSpPr/>
          <p:nvPr/>
        </p:nvSpPr>
        <p:spPr>
          <a:xfrm>
            <a:off x="7365223" y="1752735"/>
            <a:ext cx="327823" cy="230359"/>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7"/>
          <p:cNvSpPr/>
          <p:nvPr/>
        </p:nvSpPr>
        <p:spPr>
          <a:xfrm>
            <a:off x="1449088" y="1703498"/>
            <a:ext cx="328695" cy="32883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7"/>
          <p:cNvSpPr/>
          <p:nvPr/>
        </p:nvSpPr>
        <p:spPr>
          <a:xfrm>
            <a:off x="1447752" y="2099886"/>
            <a:ext cx="331366" cy="329370"/>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4" name="Google Shape;9084;p77"/>
          <p:cNvGrpSpPr/>
          <p:nvPr/>
        </p:nvGrpSpPr>
        <p:grpSpPr>
          <a:xfrm>
            <a:off x="1448990" y="2505790"/>
            <a:ext cx="328695" cy="328695"/>
            <a:chOff x="-6354300" y="2757075"/>
            <a:chExt cx="292225" cy="292225"/>
          </a:xfrm>
        </p:grpSpPr>
        <p:sp>
          <p:nvSpPr>
            <p:cNvPr id="9085" name="Google Shape;9085;p7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77"/>
          <p:cNvGrpSpPr/>
          <p:nvPr/>
        </p:nvGrpSpPr>
        <p:grpSpPr>
          <a:xfrm>
            <a:off x="3557065" y="1702711"/>
            <a:ext cx="330466" cy="330466"/>
            <a:chOff x="-4573475" y="2045850"/>
            <a:chExt cx="293800" cy="293800"/>
          </a:xfrm>
        </p:grpSpPr>
        <p:sp>
          <p:nvSpPr>
            <p:cNvPr id="9090" name="Google Shape;9090;p7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77"/>
          <p:cNvGrpSpPr/>
          <p:nvPr/>
        </p:nvGrpSpPr>
        <p:grpSpPr>
          <a:xfrm>
            <a:off x="3556615" y="2099358"/>
            <a:ext cx="331366" cy="330494"/>
            <a:chOff x="-4570325" y="2405775"/>
            <a:chExt cx="294600" cy="293825"/>
          </a:xfrm>
        </p:grpSpPr>
        <p:sp>
          <p:nvSpPr>
            <p:cNvPr id="9093" name="Google Shape;9093;p7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77"/>
          <p:cNvGrpSpPr/>
          <p:nvPr/>
        </p:nvGrpSpPr>
        <p:grpSpPr>
          <a:xfrm>
            <a:off x="3557501" y="2505355"/>
            <a:ext cx="329595" cy="329566"/>
            <a:chOff x="-4572700" y="2764950"/>
            <a:chExt cx="293025" cy="293000"/>
          </a:xfrm>
        </p:grpSpPr>
        <p:sp>
          <p:nvSpPr>
            <p:cNvPr id="9096" name="Google Shape;9096;p7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1" name="Google Shape;9101;p77"/>
          <p:cNvGrpSpPr/>
          <p:nvPr/>
        </p:nvGrpSpPr>
        <p:grpSpPr>
          <a:xfrm>
            <a:off x="5676830" y="1704019"/>
            <a:ext cx="323183" cy="327851"/>
            <a:chOff x="-2777700" y="2049775"/>
            <a:chExt cx="287325" cy="291475"/>
          </a:xfrm>
        </p:grpSpPr>
        <p:sp>
          <p:nvSpPr>
            <p:cNvPr id="9102" name="Google Shape;9102;p7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77"/>
          <p:cNvGrpSpPr/>
          <p:nvPr/>
        </p:nvGrpSpPr>
        <p:grpSpPr>
          <a:xfrm>
            <a:off x="5674078" y="2100708"/>
            <a:ext cx="328695" cy="327795"/>
            <a:chOff x="-2571737" y="2403625"/>
            <a:chExt cx="292225" cy="291425"/>
          </a:xfrm>
        </p:grpSpPr>
        <p:sp>
          <p:nvSpPr>
            <p:cNvPr id="9106" name="Google Shape;9106;p7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77"/>
          <p:cNvGrpSpPr/>
          <p:nvPr/>
        </p:nvGrpSpPr>
        <p:grpSpPr>
          <a:xfrm>
            <a:off x="5674078" y="2506676"/>
            <a:ext cx="328695" cy="326923"/>
            <a:chOff x="-2571737" y="2764550"/>
            <a:chExt cx="292225" cy="290650"/>
          </a:xfrm>
        </p:grpSpPr>
        <p:sp>
          <p:nvSpPr>
            <p:cNvPr id="9114" name="Google Shape;9114;p7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77"/>
          <p:cNvGrpSpPr/>
          <p:nvPr/>
        </p:nvGrpSpPr>
        <p:grpSpPr>
          <a:xfrm>
            <a:off x="7364767" y="2099498"/>
            <a:ext cx="328695" cy="330213"/>
            <a:chOff x="-1333975" y="2365850"/>
            <a:chExt cx="292225" cy="293575"/>
          </a:xfrm>
        </p:grpSpPr>
        <p:sp>
          <p:nvSpPr>
            <p:cNvPr id="9118" name="Google Shape;9118;p7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77"/>
          <p:cNvGrpSpPr/>
          <p:nvPr/>
        </p:nvGrpSpPr>
        <p:grpSpPr>
          <a:xfrm>
            <a:off x="1881129" y="2505790"/>
            <a:ext cx="310079" cy="328695"/>
            <a:chOff x="-5995925" y="2757850"/>
            <a:chExt cx="275675" cy="292225"/>
          </a:xfrm>
        </p:grpSpPr>
        <p:sp>
          <p:nvSpPr>
            <p:cNvPr id="9127" name="Google Shape;9127;p7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77"/>
          <p:cNvGrpSpPr/>
          <p:nvPr/>
        </p:nvGrpSpPr>
        <p:grpSpPr>
          <a:xfrm>
            <a:off x="3978518" y="1704469"/>
            <a:ext cx="328723" cy="326951"/>
            <a:chOff x="-4211975" y="2046625"/>
            <a:chExt cx="292250" cy="290675"/>
          </a:xfrm>
        </p:grpSpPr>
        <p:sp>
          <p:nvSpPr>
            <p:cNvPr id="9137" name="Google Shape;9137;p7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77"/>
          <p:cNvGrpSpPr/>
          <p:nvPr/>
        </p:nvGrpSpPr>
        <p:grpSpPr>
          <a:xfrm>
            <a:off x="4017507" y="2099358"/>
            <a:ext cx="250746" cy="330494"/>
            <a:chOff x="-4178875" y="2405775"/>
            <a:chExt cx="222925" cy="293825"/>
          </a:xfrm>
        </p:grpSpPr>
        <p:sp>
          <p:nvSpPr>
            <p:cNvPr id="9140" name="Google Shape;9140;p7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77"/>
          <p:cNvGrpSpPr/>
          <p:nvPr/>
        </p:nvGrpSpPr>
        <p:grpSpPr>
          <a:xfrm>
            <a:off x="3978968" y="2515984"/>
            <a:ext cx="327823" cy="308308"/>
            <a:chOff x="-4211975" y="2783850"/>
            <a:chExt cx="291450" cy="274100"/>
          </a:xfrm>
        </p:grpSpPr>
        <p:sp>
          <p:nvSpPr>
            <p:cNvPr id="9144" name="Google Shape;9144;p7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7" name="Google Shape;9147;p77"/>
          <p:cNvSpPr/>
          <p:nvPr/>
        </p:nvSpPr>
        <p:spPr>
          <a:xfrm>
            <a:off x="6104015" y="1703118"/>
            <a:ext cx="310979" cy="329595"/>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8" name="Google Shape;9148;p77"/>
          <p:cNvGrpSpPr/>
          <p:nvPr/>
        </p:nvGrpSpPr>
        <p:grpSpPr>
          <a:xfrm>
            <a:off x="6095556" y="2100694"/>
            <a:ext cx="327823" cy="327823"/>
            <a:chOff x="-2419325" y="2408150"/>
            <a:chExt cx="291450" cy="291450"/>
          </a:xfrm>
        </p:grpSpPr>
        <p:sp>
          <p:nvSpPr>
            <p:cNvPr id="9149" name="Google Shape;9149;p7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6" name="Google Shape;9156;p77"/>
          <p:cNvSpPr/>
          <p:nvPr/>
        </p:nvSpPr>
        <p:spPr>
          <a:xfrm>
            <a:off x="6094272" y="2505301"/>
            <a:ext cx="330466" cy="329595"/>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7" name="Google Shape;9157;p77"/>
          <p:cNvGrpSpPr/>
          <p:nvPr/>
        </p:nvGrpSpPr>
        <p:grpSpPr>
          <a:xfrm>
            <a:off x="7365203" y="2505791"/>
            <a:ext cx="327823" cy="328695"/>
            <a:chOff x="-1333200" y="2770450"/>
            <a:chExt cx="291450" cy="292225"/>
          </a:xfrm>
        </p:grpSpPr>
        <p:sp>
          <p:nvSpPr>
            <p:cNvPr id="9158" name="Google Shape;9158;p7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77"/>
          <p:cNvGrpSpPr/>
          <p:nvPr/>
        </p:nvGrpSpPr>
        <p:grpSpPr>
          <a:xfrm>
            <a:off x="2292310" y="1704033"/>
            <a:ext cx="329595" cy="327823"/>
            <a:chOff x="-5635200" y="2037975"/>
            <a:chExt cx="293025" cy="291450"/>
          </a:xfrm>
        </p:grpSpPr>
        <p:sp>
          <p:nvSpPr>
            <p:cNvPr id="9161" name="Google Shape;9161;p7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77"/>
          <p:cNvGrpSpPr/>
          <p:nvPr/>
        </p:nvGrpSpPr>
        <p:grpSpPr>
          <a:xfrm>
            <a:off x="2290974" y="2100694"/>
            <a:ext cx="332266" cy="327823"/>
            <a:chOff x="-5637575" y="2397900"/>
            <a:chExt cx="295400" cy="291450"/>
          </a:xfrm>
        </p:grpSpPr>
        <p:sp>
          <p:nvSpPr>
            <p:cNvPr id="9164" name="Google Shape;9164;p7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77"/>
          <p:cNvGrpSpPr/>
          <p:nvPr/>
        </p:nvGrpSpPr>
        <p:grpSpPr>
          <a:xfrm>
            <a:off x="2292324" y="2505790"/>
            <a:ext cx="329566" cy="328695"/>
            <a:chOff x="-5635975" y="2757075"/>
            <a:chExt cx="293000" cy="292225"/>
          </a:xfrm>
        </p:grpSpPr>
        <p:sp>
          <p:nvSpPr>
            <p:cNvPr id="9169" name="Google Shape;9169;p7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77"/>
          <p:cNvGrpSpPr/>
          <p:nvPr/>
        </p:nvGrpSpPr>
        <p:grpSpPr>
          <a:xfrm>
            <a:off x="4392556" y="1704033"/>
            <a:ext cx="329595" cy="327823"/>
            <a:chOff x="-3854375" y="2046625"/>
            <a:chExt cx="293025" cy="291450"/>
          </a:xfrm>
        </p:grpSpPr>
        <p:sp>
          <p:nvSpPr>
            <p:cNvPr id="9172" name="Google Shape;9172;p7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77"/>
          <p:cNvGrpSpPr/>
          <p:nvPr/>
        </p:nvGrpSpPr>
        <p:grpSpPr>
          <a:xfrm>
            <a:off x="4391670" y="2099372"/>
            <a:ext cx="331366" cy="330466"/>
            <a:chOff x="-3854375" y="2405000"/>
            <a:chExt cx="294600" cy="293800"/>
          </a:xfrm>
        </p:grpSpPr>
        <p:sp>
          <p:nvSpPr>
            <p:cNvPr id="9175" name="Google Shape;9175;p7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77"/>
          <p:cNvGrpSpPr/>
          <p:nvPr/>
        </p:nvGrpSpPr>
        <p:grpSpPr>
          <a:xfrm>
            <a:off x="4393441" y="2505355"/>
            <a:ext cx="327823" cy="329566"/>
            <a:chOff x="-3852025" y="2764950"/>
            <a:chExt cx="291450" cy="293000"/>
          </a:xfrm>
        </p:grpSpPr>
        <p:sp>
          <p:nvSpPr>
            <p:cNvPr id="9178" name="Google Shape;9178;p7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0" name="Google Shape;9180;p77"/>
          <p:cNvSpPr/>
          <p:nvPr/>
        </p:nvSpPr>
        <p:spPr>
          <a:xfrm>
            <a:off x="6520588" y="1743442"/>
            <a:ext cx="328695" cy="248946"/>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7"/>
          <p:cNvSpPr/>
          <p:nvPr/>
        </p:nvSpPr>
        <p:spPr>
          <a:xfrm>
            <a:off x="6520588" y="2100674"/>
            <a:ext cx="328695" cy="327795"/>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2" name="Google Shape;9182;p77"/>
          <p:cNvGrpSpPr/>
          <p:nvPr/>
        </p:nvGrpSpPr>
        <p:grpSpPr>
          <a:xfrm>
            <a:off x="6520992" y="2505791"/>
            <a:ext cx="327823" cy="328695"/>
            <a:chOff x="-2060175" y="2768875"/>
            <a:chExt cx="291450" cy="292225"/>
          </a:xfrm>
        </p:grpSpPr>
        <p:sp>
          <p:nvSpPr>
            <p:cNvPr id="9183" name="Google Shape;9183;p7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77"/>
          <p:cNvGrpSpPr/>
          <p:nvPr/>
        </p:nvGrpSpPr>
        <p:grpSpPr>
          <a:xfrm>
            <a:off x="7798443" y="1704033"/>
            <a:ext cx="328695" cy="327823"/>
            <a:chOff x="-937025" y="2064750"/>
            <a:chExt cx="292225" cy="291450"/>
          </a:xfrm>
        </p:grpSpPr>
        <p:sp>
          <p:nvSpPr>
            <p:cNvPr id="9186" name="Google Shape;9186;p7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77"/>
          <p:cNvGrpSpPr/>
          <p:nvPr/>
        </p:nvGrpSpPr>
        <p:grpSpPr>
          <a:xfrm>
            <a:off x="2719477" y="1703597"/>
            <a:ext cx="328723" cy="328695"/>
            <a:chOff x="-5276050" y="2037975"/>
            <a:chExt cx="292250" cy="292225"/>
          </a:xfrm>
        </p:grpSpPr>
        <p:sp>
          <p:nvSpPr>
            <p:cNvPr id="9190" name="Google Shape;9190;p7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3" name="Google Shape;9193;p77"/>
          <p:cNvSpPr/>
          <p:nvPr/>
        </p:nvSpPr>
        <p:spPr>
          <a:xfrm>
            <a:off x="2716466" y="2110516"/>
            <a:ext cx="334909" cy="308111"/>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7"/>
          <p:cNvSpPr/>
          <p:nvPr/>
        </p:nvSpPr>
        <p:spPr>
          <a:xfrm>
            <a:off x="2719573" y="2506201"/>
            <a:ext cx="328695" cy="327795"/>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5" name="Google Shape;9195;p77"/>
          <p:cNvGrpSpPr/>
          <p:nvPr/>
        </p:nvGrpSpPr>
        <p:grpSpPr>
          <a:xfrm>
            <a:off x="4868749" y="1704033"/>
            <a:ext cx="252518" cy="327823"/>
            <a:chOff x="-3462150" y="2046625"/>
            <a:chExt cx="224500" cy="291450"/>
          </a:xfrm>
        </p:grpSpPr>
        <p:sp>
          <p:nvSpPr>
            <p:cNvPr id="9196" name="Google Shape;9196;p7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77"/>
          <p:cNvGrpSpPr/>
          <p:nvPr/>
        </p:nvGrpSpPr>
        <p:grpSpPr>
          <a:xfrm>
            <a:off x="4849711" y="2099808"/>
            <a:ext cx="290592" cy="329595"/>
            <a:chOff x="-3478675" y="2405775"/>
            <a:chExt cx="258350" cy="293025"/>
          </a:xfrm>
        </p:grpSpPr>
        <p:sp>
          <p:nvSpPr>
            <p:cNvPr id="9204" name="Google Shape;9204;p7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77"/>
          <p:cNvGrpSpPr/>
          <p:nvPr/>
        </p:nvGrpSpPr>
        <p:grpSpPr>
          <a:xfrm>
            <a:off x="4889122" y="2505790"/>
            <a:ext cx="211772" cy="328695"/>
            <a:chOff x="-3443250" y="2765725"/>
            <a:chExt cx="188275" cy="292225"/>
          </a:xfrm>
        </p:grpSpPr>
        <p:sp>
          <p:nvSpPr>
            <p:cNvPr id="9209" name="Google Shape;9209;p7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77"/>
          <p:cNvGrpSpPr/>
          <p:nvPr/>
        </p:nvGrpSpPr>
        <p:grpSpPr>
          <a:xfrm>
            <a:off x="6964040" y="1703147"/>
            <a:ext cx="289720" cy="329595"/>
            <a:chOff x="-1684475" y="2049000"/>
            <a:chExt cx="257575" cy="293025"/>
          </a:xfrm>
        </p:grpSpPr>
        <p:sp>
          <p:nvSpPr>
            <p:cNvPr id="9214" name="Google Shape;9214;p7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8" name="Google Shape;9218;p77"/>
          <p:cNvSpPr/>
          <p:nvPr/>
        </p:nvSpPr>
        <p:spPr>
          <a:xfrm>
            <a:off x="6937493" y="2100435"/>
            <a:ext cx="342867" cy="3282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9" name="Google Shape;9219;p77"/>
          <p:cNvGrpSpPr/>
          <p:nvPr/>
        </p:nvGrpSpPr>
        <p:grpSpPr>
          <a:xfrm>
            <a:off x="6944988" y="2505791"/>
            <a:ext cx="327823" cy="328695"/>
            <a:chOff x="-1700225" y="2768875"/>
            <a:chExt cx="291450" cy="292225"/>
          </a:xfrm>
        </p:grpSpPr>
        <p:sp>
          <p:nvSpPr>
            <p:cNvPr id="9220" name="Google Shape;9220;p7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77"/>
          <p:cNvGrpSpPr/>
          <p:nvPr/>
        </p:nvGrpSpPr>
        <p:grpSpPr>
          <a:xfrm>
            <a:off x="7817930" y="2099808"/>
            <a:ext cx="289720" cy="329595"/>
            <a:chOff x="-919700" y="2420750"/>
            <a:chExt cx="257575" cy="293025"/>
          </a:xfrm>
        </p:grpSpPr>
        <p:sp>
          <p:nvSpPr>
            <p:cNvPr id="9227" name="Google Shape;9227;p7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77"/>
          <p:cNvGrpSpPr/>
          <p:nvPr/>
        </p:nvGrpSpPr>
        <p:grpSpPr>
          <a:xfrm>
            <a:off x="1021308" y="3052865"/>
            <a:ext cx="345539" cy="327795"/>
            <a:chOff x="-6696925" y="3272575"/>
            <a:chExt cx="307200" cy="291425"/>
          </a:xfrm>
        </p:grpSpPr>
        <p:sp>
          <p:nvSpPr>
            <p:cNvPr id="9231" name="Google Shape;9231;p7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77"/>
          <p:cNvGrpSpPr/>
          <p:nvPr/>
        </p:nvGrpSpPr>
        <p:grpSpPr>
          <a:xfrm>
            <a:off x="1021295" y="3455473"/>
            <a:ext cx="345567" cy="328695"/>
            <a:chOff x="-6690625" y="3631325"/>
            <a:chExt cx="307225" cy="292225"/>
          </a:xfrm>
        </p:grpSpPr>
        <p:sp>
          <p:nvSpPr>
            <p:cNvPr id="9234" name="Google Shape;9234;p7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9" name="Google Shape;9239;p77"/>
          <p:cNvGrpSpPr/>
          <p:nvPr/>
        </p:nvGrpSpPr>
        <p:grpSpPr>
          <a:xfrm>
            <a:off x="1029281" y="3867544"/>
            <a:ext cx="329595" cy="327598"/>
            <a:chOff x="-6689825" y="3992050"/>
            <a:chExt cx="293025" cy="291250"/>
          </a:xfrm>
        </p:grpSpPr>
        <p:sp>
          <p:nvSpPr>
            <p:cNvPr id="9240" name="Google Shape;9240;p7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2" name="Google Shape;9252;p77"/>
          <p:cNvSpPr/>
          <p:nvPr/>
        </p:nvSpPr>
        <p:spPr>
          <a:xfrm>
            <a:off x="3130233" y="3052974"/>
            <a:ext cx="339521" cy="327486"/>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3" name="Google Shape;9253;p77"/>
          <p:cNvGrpSpPr/>
          <p:nvPr/>
        </p:nvGrpSpPr>
        <p:grpSpPr>
          <a:xfrm>
            <a:off x="3134686" y="3455909"/>
            <a:ext cx="330466" cy="327823"/>
            <a:chOff x="-4837325" y="3612425"/>
            <a:chExt cx="293800" cy="291450"/>
          </a:xfrm>
        </p:grpSpPr>
        <p:sp>
          <p:nvSpPr>
            <p:cNvPr id="9254" name="Google Shape;9254;p7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77"/>
          <p:cNvGrpSpPr/>
          <p:nvPr/>
        </p:nvGrpSpPr>
        <p:grpSpPr>
          <a:xfrm>
            <a:off x="3135572" y="3867431"/>
            <a:ext cx="328695" cy="327823"/>
            <a:chOff x="-4837325" y="3971575"/>
            <a:chExt cx="292225" cy="291450"/>
          </a:xfrm>
        </p:grpSpPr>
        <p:sp>
          <p:nvSpPr>
            <p:cNvPr id="9258" name="Google Shape;9258;p7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7"/>
          <p:cNvGrpSpPr/>
          <p:nvPr/>
        </p:nvGrpSpPr>
        <p:grpSpPr>
          <a:xfrm>
            <a:off x="5247778" y="3072352"/>
            <a:ext cx="336681" cy="288821"/>
            <a:chOff x="-3037625" y="3254850"/>
            <a:chExt cx="299325" cy="256775"/>
          </a:xfrm>
        </p:grpSpPr>
        <p:sp>
          <p:nvSpPr>
            <p:cNvPr id="9265" name="Google Shape;9265;p7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9" name="Google Shape;9269;p77"/>
          <p:cNvGrpSpPr/>
          <p:nvPr/>
        </p:nvGrpSpPr>
        <p:grpSpPr>
          <a:xfrm>
            <a:off x="5250871" y="3455459"/>
            <a:ext cx="330494" cy="328723"/>
            <a:chOff x="-3031325" y="3597450"/>
            <a:chExt cx="293825" cy="292250"/>
          </a:xfrm>
        </p:grpSpPr>
        <p:sp>
          <p:nvSpPr>
            <p:cNvPr id="9270" name="Google Shape;9270;p7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77"/>
          <p:cNvGrpSpPr/>
          <p:nvPr/>
        </p:nvGrpSpPr>
        <p:grpSpPr>
          <a:xfrm>
            <a:off x="5251321" y="3886482"/>
            <a:ext cx="329595" cy="289720"/>
            <a:chOff x="-3030525" y="3973150"/>
            <a:chExt cx="293025" cy="257575"/>
          </a:xfrm>
        </p:grpSpPr>
        <p:sp>
          <p:nvSpPr>
            <p:cNvPr id="9275" name="Google Shape;9275;p7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77"/>
          <p:cNvGrpSpPr/>
          <p:nvPr/>
        </p:nvGrpSpPr>
        <p:grpSpPr>
          <a:xfrm>
            <a:off x="7364319" y="3100683"/>
            <a:ext cx="329595" cy="232159"/>
            <a:chOff x="-1199300" y="3279250"/>
            <a:chExt cx="293025" cy="206400"/>
          </a:xfrm>
        </p:grpSpPr>
        <p:sp>
          <p:nvSpPr>
            <p:cNvPr id="9278" name="Google Shape;9278;p7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77"/>
          <p:cNvGrpSpPr/>
          <p:nvPr/>
        </p:nvGrpSpPr>
        <p:grpSpPr>
          <a:xfrm>
            <a:off x="1439682" y="3052500"/>
            <a:ext cx="347310" cy="328526"/>
            <a:chOff x="-6338550" y="3272950"/>
            <a:chExt cx="308775" cy="292075"/>
          </a:xfrm>
        </p:grpSpPr>
        <p:sp>
          <p:nvSpPr>
            <p:cNvPr id="9283" name="Google Shape;9283;p7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77"/>
          <p:cNvGrpSpPr/>
          <p:nvPr/>
        </p:nvGrpSpPr>
        <p:grpSpPr>
          <a:xfrm>
            <a:off x="1448540" y="3455909"/>
            <a:ext cx="329595" cy="327823"/>
            <a:chOff x="-6329100" y="3632100"/>
            <a:chExt cx="293025" cy="291450"/>
          </a:xfrm>
        </p:grpSpPr>
        <p:sp>
          <p:nvSpPr>
            <p:cNvPr id="9287" name="Google Shape;9287;p7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0" name="Google Shape;9290;p77"/>
          <p:cNvGrpSpPr/>
          <p:nvPr/>
        </p:nvGrpSpPr>
        <p:grpSpPr>
          <a:xfrm>
            <a:off x="1449440" y="3867431"/>
            <a:ext cx="327795" cy="327823"/>
            <a:chOff x="-6329875" y="3992050"/>
            <a:chExt cx="291425" cy="291450"/>
          </a:xfrm>
        </p:grpSpPr>
        <p:sp>
          <p:nvSpPr>
            <p:cNvPr id="9291" name="Google Shape;9291;p7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77"/>
          <p:cNvGrpSpPr/>
          <p:nvPr/>
        </p:nvGrpSpPr>
        <p:grpSpPr>
          <a:xfrm>
            <a:off x="3557053" y="3051529"/>
            <a:ext cx="330494" cy="330466"/>
            <a:chOff x="-4478975" y="3251700"/>
            <a:chExt cx="293825" cy="293800"/>
          </a:xfrm>
        </p:grpSpPr>
        <p:sp>
          <p:nvSpPr>
            <p:cNvPr id="9296" name="Google Shape;9296;p7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77"/>
          <p:cNvGrpSpPr/>
          <p:nvPr/>
        </p:nvGrpSpPr>
        <p:grpSpPr>
          <a:xfrm>
            <a:off x="3557053" y="3455909"/>
            <a:ext cx="330494" cy="327823"/>
            <a:chOff x="-4475825" y="3612425"/>
            <a:chExt cx="293825" cy="291450"/>
          </a:xfrm>
        </p:grpSpPr>
        <p:sp>
          <p:nvSpPr>
            <p:cNvPr id="9300" name="Google Shape;9300;p7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77"/>
          <p:cNvGrpSpPr/>
          <p:nvPr/>
        </p:nvGrpSpPr>
        <p:grpSpPr>
          <a:xfrm>
            <a:off x="3554845" y="3867445"/>
            <a:ext cx="334909" cy="327795"/>
            <a:chOff x="-4480550" y="3970800"/>
            <a:chExt cx="297750" cy="291425"/>
          </a:xfrm>
        </p:grpSpPr>
        <p:sp>
          <p:nvSpPr>
            <p:cNvPr id="9304" name="Google Shape;9304;p7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77"/>
          <p:cNvGrpSpPr/>
          <p:nvPr/>
        </p:nvGrpSpPr>
        <p:grpSpPr>
          <a:xfrm>
            <a:off x="5676284" y="3052851"/>
            <a:ext cx="324280" cy="327823"/>
            <a:chOff x="-2668225" y="3239075"/>
            <a:chExt cx="288300" cy="291450"/>
          </a:xfrm>
        </p:grpSpPr>
        <p:sp>
          <p:nvSpPr>
            <p:cNvPr id="9307" name="Google Shape;9307;p7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77"/>
          <p:cNvGrpSpPr/>
          <p:nvPr/>
        </p:nvGrpSpPr>
        <p:grpSpPr>
          <a:xfrm>
            <a:off x="5674062" y="3455909"/>
            <a:ext cx="328723" cy="327823"/>
            <a:chOff x="-2671375" y="3597450"/>
            <a:chExt cx="292250" cy="291450"/>
          </a:xfrm>
        </p:grpSpPr>
        <p:sp>
          <p:nvSpPr>
            <p:cNvPr id="9313" name="Google Shape;9313;p7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77"/>
          <p:cNvGrpSpPr/>
          <p:nvPr/>
        </p:nvGrpSpPr>
        <p:grpSpPr>
          <a:xfrm>
            <a:off x="5673191" y="3866545"/>
            <a:ext cx="330466" cy="329595"/>
            <a:chOff x="-2670575" y="3956600"/>
            <a:chExt cx="293800" cy="293025"/>
          </a:xfrm>
        </p:grpSpPr>
        <p:sp>
          <p:nvSpPr>
            <p:cNvPr id="9316" name="Google Shape;9316;p7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77"/>
          <p:cNvGrpSpPr/>
          <p:nvPr/>
        </p:nvGrpSpPr>
        <p:grpSpPr>
          <a:xfrm>
            <a:off x="7362548" y="3456415"/>
            <a:ext cx="333138" cy="326811"/>
            <a:chOff x="-1183550" y="3586525"/>
            <a:chExt cx="296175" cy="290550"/>
          </a:xfrm>
        </p:grpSpPr>
        <p:sp>
          <p:nvSpPr>
            <p:cNvPr id="9321" name="Google Shape;9321;p7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77"/>
          <p:cNvGrpSpPr/>
          <p:nvPr/>
        </p:nvGrpSpPr>
        <p:grpSpPr>
          <a:xfrm>
            <a:off x="1871279" y="3053301"/>
            <a:ext cx="328723" cy="326923"/>
            <a:chOff x="-5971525" y="3273750"/>
            <a:chExt cx="292250" cy="290650"/>
          </a:xfrm>
        </p:grpSpPr>
        <p:sp>
          <p:nvSpPr>
            <p:cNvPr id="9331" name="Google Shape;9331;p7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77"/>
          <p:cNvGrpSpPr/>
          <p:nvPr/>
        </p:nvGrpSpPr>
        <p:grpSpPr>
          <a:xfrm>
            <a:off x="1866850" y="3454841"/>
            <a:ext cx="337581" cy="329960"/>
            <a:chOff x="-5974675" y="3632100"/>
            <a:chExt cx="300125" cy="293350"/>
          </a:xfrm>
        </p:grpSpPr>
        <p:sp>
          <p:nvSpPr>
            <p:cNvPr id="9334" name="Google Shape;9334;p7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77"/>
          <p:cNvGrpSpPr/>
          <p:nvPr/>
        </p:nvGrpSpPr>
        <p:grpSpPr>
          <a:xfrm>
            <a:off x="1881022" y="3866546"/>
            <a:ext cx="309236" cy="329595"/>
            <a:chOff x="-5971525" y="3990475"/>
            <a:chExt cx="274925" cy="293025"/>
          </a:xfrm>
        </p:grpSpPr>
        <p:sp>
          <p:nvSpPr>
            <p:cNvPr id="9338" name="Google Shape;9338;p7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77"/>
          <p:cNvGrpSpPr/>
          <p:nvPr/>
        </p:nvGrpSpPr>
        <p:grpSpPr>
          <a:xfrm>
            <a:off x="3978534" y="3053301"/>
            <a:ext cx="328695" cy="326923"/>
            <a:chOff x="-4118225" y="3253275"/>
            <a:chExt cx="292225" cy="290650"/>
          </a:xfrm>
        </p:grpSpPr>
        <p:sp>
          <p:nvSpPr>
            <p:cNvPr id="9343" name="Google Shape;9343;p7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77"/>
          <p:cNvGrpSpPr/>
          <p:nvPr/>
        </p:nvGrpSpPr>
        <p:grpSpPr>
          <a:xfrm>
            <a:off x="4017944" y="3455698"/>
            <a:ext cx="249874" cy="328245"/>
            <a:chOff x="-4082800" y="3612425"/>
            <a:chExt cx="222150" cy="291825"/>
          </a:xfrm>
        </p:grpSpPr>
        <p:sp>
          <p:nvSpPr>
            <p:cNvPr id="9346" name="Google Shape;9346;p7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77"/>
          <p:cNvGrpSpPr/>
          <p:nvPr/>
        </p:nvGrpSpPr>
        <p:grpSpPr>
          <a:xfrm>
            <a:off x="3978534" y="3877625"/>
            <a:ext cx="328695" cy="307436"/>
            <a:chOff x="-4118225" y="3990475"/>
            <a:chExt cx="292225" cy="273325"/>
          </a:xfrm>
        </p:grpSpPr>
        <p:sp>
          <p:nvSpPr>
            <p:cNvPr id="9350" name="Google Shape;9350;p7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77"/>
          <p:cNvGrpSpPr/>
          <p:nvPr/>
        </p:nvGrpSpPr>
        <p:grpSpPr>
          <a:xfrm>
            <a:off x="6105301" y="3051965"/>
            <a:ext cx="308336" cy="329595"/>
            <a:chOff x="-2312225" y="3238300"/>
            <a:chExt cx="274125" cy="293025"/>
          </a:xfrm>
        </p:grpSpPr>
        <p:sp>
          <p:nvSpPr>
            <p:cNvPr id="9355" name="Google Shape;9355;p7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77"/>
          <p:cNvGrpSpPr/>
          <p:nvPr/>
        </p:nvGrpSpPr>
        <p:grpSpPr>
          <a:xfrm>
            <a:off x="6095108" y="3415598"/>
            <a:ext cx="328723" cy="408443"/>
            <a:chOff x="-2310650" y="3525775"/>
            <a:chExt cx="292250" cy="363125"/>
          </a:xfrm>
        </p:grpSpPr>
        <p:sp>
          <p:nvSpPr>
            <p:cNvPr id="9358" name="Google Shape;9358;p7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77"/>
          <p:cNvGrpSpPr/>
          <p:nvPr/>
        </p:nvGrpSpPr>
        <p:grpSpPr>
          <a:xfrm>
            <a:off x="6094222" y="3867431"/>
            <a:ext cx="330494" cy="327823"/>
            <a:chOff x="-2310650" y="3958175"/>
            <a:chExt cx="293825" cy="291450"/>
          </a:xfrm>
        </p:grpSpPr>
        <p:sp>
          <p:nvSpPr>
            <p:cNvPr id="9363" name="Google Shape;9363;p7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7"/>
          <p:cNvGrpSpPr/>
          <p:nvPr/>
        </p:nvGrpSpPr>
        <p:grpSpPr>
          <a:xfrm>
            <a:off x="7363447" y="3867431"/>
            <a:ext cx="331338" cy="327823"/>
            <a:chOff x="-1182750" y="3962900"/>
            <a:chExt cx="294575" cy="291450"/>
          </a:xfrm>
        </p:grpSpPr>
        <p:sp>
          <p:nvSpPr>
            <p:cNvPr id="9366" name="Google Shape;9366;p7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77"/>
          <p:cNvGrpSpPr/>
          <p:nvPr/>
        </p:nvGrpSpPr>
        <p:grpSpPr>
          <a:xfrm>
            <a:off x="2291424" y="3052851"/>
            <a:ext cx="331366" cy="327823"/>
            <a:chOff x="-5611575" y="3272950"/>
            <a:chExt cx="294600" cy="291450"/>
          </a:xfrm>
        </p:grpSpPr>
        <p:sp>
          <p:nvSpPr>
            <p:cNvPr id="9374" name="Google Shape;9374;p7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77"/>
          <p:cNvGrpSpPr/>
          <p:nvPr/>
        </p:nvGrpSpPr>
        <p:grpSpPr>
          <a:xfrm>
            <a:off x="2291424" y="3456359"/>
            <a:ext cx="331366" cy="326923"/>
            <a:chOff x="-5613150" y="3632900"/>
            <a:chExt cx="294600" cy="290650"/>
          </a:xfrm>
        </p:grpSpPr>
        <p:sp>
          <p:nvSpPr>
            <p:cNvPr id="9380" name="Google Shape;9380;p7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77"/>
          <p:cNvGrpSpPr/>
          <p:nvPr/>
        </p:nvGrpSpPr>
        <p:grpSpPr>
          <a:xfrm>
            <a:off x="2291424" y="3866996"/>
            <a:ext cx="331366" cy="328695"/>
            <a:chOff x="-5613150" y="3991275"/>
            <a:chExt cx="294600" cy="292225"/>
          </a:xfrm>
        </p:grpSpPr>
        <p:sp>
          <p:nvSpPr>
            <p:cNvPr id="9383" name="Google Shape;9383;p7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7"/>
          <p:cNvGrpSpPr/>
          <p:nvPr/>
        </p:nvGrpSpPr>
        <p:grpSpPr>
          <a:xfrm>
            <a:off x="4387594" y="3053020"/>
            <a:ext cx="339521" cy="327486"/>
            <a:chOff x="-3768700" y="3253275"/>
            <a:chExt cx="301850" cy="291150"/>
          </a:xfrm>
        </p:grpSpPr>
        <p:sp>
          <p:nvSpPr>
            <p:cNvPr id="9393" name="Google Shape;9393;p7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77"/>
          <p:cNvGrpSpPr/>
          <p:nvPr/>
        </p:nvGrpSpPr>
        <p:grpSpPr>
          <a:xfrm>
            <a:off x="4390785" y="3465203"/>
            <a:ext cx="333138" cy="309236"/>
            <a:chOff x="-3808700" y="3628950"/>
            <a:chExt cx="296175" cy="274925"/>
          </a:xfrm>
        </p:grpSpPr>
        <p:sp>
          <p:nvSpPr>
            <p:cNvPr id="9397" name="Google Shape;9397;p7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9400" name="Google Shape;9400;p77"/>
          <p:cNvGrpSpPr/>
          <p:nvPr/>
        </p:nvGrpSpPr>
        <p:grpSpPr>
          <a:xfrm>
            <a:off x="4432430" y="3867108"/>
            <a:ext cx="327654" cy="328470"/>
            <a:chOff x="-3771675" y="3971775"/>
            <a:chExt cx="291300" cy="292025"/>
          </a:xfrm>
        </p:grpSpPr>
        <p:sp>
          <p:nvSpPr>
            <p:cNvPr id="9401" name="Google Shape;9401;p7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77"/>
          <p:cNvGrpSpPr/>
          <p:nvPr/>
        </p:nvGrpSpPr>
        <p:grpSpPr>
          <a:xfrm>
            <a:off x="6520755" y="3091474"/>
            <a:ext cx="328301" cy="250577"/>
            <a:chOff x="-1951475" y="3273100"/>
            <a:chExt cx="291875" cy="222775"/>
          </a:xfrm>
        </p:grpSpPr>
        <p:sp>
          <p:nvSpPr>
            <p:cNvPr id="9407" name="Google Shape;9407;p7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77"/>
          <p:cNvGrpSpPr/>
          <p:nvPr/>
        </p:nvGrpSpPr>
        <p:grpSpPr>
          <a:xfrm>
            <a:off x="6518786" y="3455909"/>
            <a:ext cx="332238" cy="327823"/>
            <a:chOff x="-1951475" y="3597450"/>
            <a:chExt cx="295375" cy="291450"/>
          </a:xfrm>
        </p:grpSpPr>
        <p:sp>
          <p:nvSpPr>
            <p:cNvPr id="9411" name="Google Shape;9411;p7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77"/>
          <p:cNvGrpSpPr/>
          <p:nvPr/>
        </p:nvGrpSpPr>
        <p:grpSpPr>
          <a:xfrm>
            <a:off x="6511250" y="3867431"/>
            <a:ext cx="347310" cy="327823"/>
            <a:chOff x="-1960150" y="3956600"/>
            <a:chExt cx="308775" cy="291450"/>
          </a:xfrm>
        </p:grpSpPr>
        <p:sp>
          <p:nvSpPr>
            <p:cNvPr id="9416" name="Google Shape;9416;p7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77"/>
          <p:cNvGrpSpPr/>
          <p:nvPr/>
        </p:nvGrpSpPr>
        <p:grpSpPr>
          <a:xfrm>
            <a:off x="7798445" y="3052415"/>
            <a:ext cx="328695" cy="328695"/>
            <a:chOff x="-804700" y="3226500"/>
            <a:chExt cx="292225" cy="292225"/>
          </a:xfrm>
        </p:grpSpPr>
        <p:sp>
          <p:nvSpPr>
            <p:cNvPr id="9419" name="Google Shape;9419;p7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77"/>
          <p:cNvGrpSpPr/>
          <p:nvPr/>
        </p:nvGrpSpPr>
        <p:grpSpPr>
          <a:xfrm>
            <a:off x="2719492" y="3052401"/>
            <a:ext cx="328695" cy="328723"/>
            <a:chOff x="-5251625" y="3272950"/>
            <a:chExt cx="292225" cy="292250"/>
          </a:xfrm>
        </p:grpSpPr>
        <p:sp>
          <p:nvSpPr>
            <p:cNvPr id="9427" name="Google Shape;9427;p7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7"/>
          <p:cNvGrpSpPr/>
          <p:nvPr/>
        </p:nvGrpSpPr>
        <p:grpSpPr>
          <a:xfrm>
            <a:off x="2716834" y="3455249"/>
            <a:ext cx="334009" cy="329145"/>
            <a:chOff x="-5254775" y="3631325"/>
            <a:chExt cx="296950" cy="292625"/>
          </a:xfrm>
        </p:grpSpPr>
        <p:sp>
          <p:nvSpPr>
            <p:cNvPr id="9431" name="Google Shape;9431;p7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77"/>
          <p:cNvGrpSpPr/>
          <p:nvPr/>
        </p:nvGrpSpPr>
        <p:grpSpPr>
          <a:xfrm>
            <a:off x="2719928" y="3866996"/>
            <a:ext cx="327823" cy="328695"/>
            <a:chOff x="-5251625" y="3991275"/>
            <a:chExt cx="291450" cy="292225"/>
          </a:xfrm>
        </p:grpSpPr>
        <p:sp>
          <p:nvSpPr>
            <p:cNvPr id="9439" name="Google Shape;9439;p7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77"/>
          <p:cNvGrpSpPr/>
          <p:nvPr/>
        </p:nvGrpSpPr>
        <p:grpSpPr>
          <a:xfrm>
            <a:off x="4870072" y="3052865"/>
            <a:ext cx="249874" cy="327795"/>
            <a:chOff x="-3365275" y="3253275"/>
            <a:chExt cx="222150" cy="291425"/>
          </a:xfrm>
        </p:grpSpPr>
        <p:sp>
          <p:nvSpPr>
            <p:cNvPr id="9445" name="Google Shape;9445;p7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77"/>
          <p:cNvGrpSpPr/>
          <p:nvPr/>
        </p:nvGrpSpPr>
        <p:grpSpPr>
          <a:xfrm>
            <a:off x="4849713" y="3455023"/>
            <a:ext cx="290592" cy="329595"/>
            <a:chOff x="-3383375" y="3611625"/>
            <a:chExt cx="258350" cy="293025"/>
          </a:xfrm>
        </p:grpSpPr>
        <p:sp>
          <p:nvSpPr>
            <p:cNvPr id="9448" name="Google Shape;9448;p7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77"/>
          <p:cNvGrpSpPr/>
          <p:nvPr/>
        </p:nvGrpSpPr>
        <p:grpSpPr>
          <a:xfrm>
            <a:off x="4889123" y="3867431"/>
            <a:ext cx="211772" cy="327823"/>
            <a:chOff x="-3347950" y="3971575"/>
            <a:chExt cx="188275" cy="291450"/>
          </a:xfrm>
        </p:grpSpPr>
        <p:sp>
          <p:nvSpPr>
            <p:cNvPr id="9451" name="Google Shape;9451;p7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77"/>
          <p:cNvGrpSpPr/>
          <p:nvPr/>
        </p:nvGrpSpPr>
        <p:grpSpPr>
          <a:xfrm>
            <a:off x="6963606" y="3051965"/>
            <a:ext cx="290592" cy="329595"/>
            <a:chOff x="-1575775" y="3238300"/>
            <a:chExt cx="258350" cy="293025"/>
          </a:xfrm>
        </p:grpSpPr>
        <p:sp>
          <p:nvSpPr>
            <p:cNvPr id="9455" name="Google Shape;9455;p7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7"/>
          <p:cNvGrpSpPr/>
          <p:nvPr/>
        </p:nvGrpSpPr>
        <p:grpSpPr>
          <a:xfrm>
            <a:off x="6943654" y="3454151"/>
            <a:ext cx="330494" cy="331338"/>
            <a:chOff x="-1591550" y="3597475"/>
            <a:chExt cx="293825" cy="294575"/>
          </a:xfrm>
        </p:grpSpPr>
        <p:sp>
          <p:nvSpPr>
            <p:cNvPr id="9461" name="Google Shape;9461;p7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77"/>
          <p:cNvGrpSpPr/>
          <p:nvPr/>
        </p:nvGrpSpPr>
        <p:grpSpPr>
          <a:xfrm>
            <a:off x="6944104" y="3875403"/>
            <a:ext cx="329595" cy="311879"/>
            <a:chOff x="-1592325" y="3957400"/>
            <a:chExt cx="293025" cy="277275"/>
          </a:xfrm>
        </p:grpSpPr>
        <p:sp>
          <p:nvSpPr>
            <p:cNvPr id="9465" name="Google Shape;9465;p7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77"/>
          <p:cNvGrpSpPr/>
          <p:nvPr/>
        </p:nvGrpSpPr>
        <p:grpSpPr>
          <a:xfrm>
            <a:off x="7818383" y="3455473"/>
            <a:ext cx="288821" cy="328695"/>
            <a:chOff x="-778700" y="3612425"/>
            <a:chExt cx="256775" cy="292225"/>
          </a:xfrm>
        </p:grpSpPr>
        <p:sp>
          <p:nvSpPr>
            <p:cNvPr id="9470" name="Google Shape;9470;p7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7"/>
          <p:cNvGrpSpPr/>
          <p:nvPr/>
        </p:nvGrpSpPr>
        <p:grpSpPr>
          <a:xfrm>
            <a:off x="1876916" y="1715612"/>
            <a:ext cx="319043" cy="319909"/>
            <a:chOff x="6679825" y="2693700"/>
            <a:chExt cx="257875" cy="258575"/>
          </a:xfrm>
        </p:grpSpPr>
        <p:sp>
          <p:nvSpPr>
            <p:cNvPr id="9477" name="Google Shape;9477;p7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77"/>
          <p:cNvGrpSpPr/>
          <p:nvPr/>
        </p:nvGrpSpPr>
        <p:grpSpPr>
          <a:xfrm>
            <a:off x="1869734" y="2102188"/>
            <a:ext cx="327649" cy="325088"/>
            <a:chOff x="6790450" y="3119050"/>
            <a:chExt cx="262750" cy="260675"/>
          </a:xfrm>
        </p:grpSpPr>
        <p:sp>
          <p:nvSpPr>
            <p:cNvPr id="9480" name="Google Shape;9480;p7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56"/>
        <p:cNvGrpSpPr/>
        <p:nvPr/>
      </p:nvGrpSpPr>
      <p:grpSpPr>
        <a:xfrm>
          <a:off x="0" y="0"/>
          <a:ext cx="0" cy="0"/>
          <a:chOff x="0" y="0"/>
          <a:chExt cx="0" cy="0"/>
        </a:xfrm>
      </p:grpSpPr>
      <p:pic>
        <p:nvPicPr>
          <p:cNvPr id="9957" name="Google Shape;9957;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60"/>
        <p:cNvGrpSpPr/>
        <p:nvPr/>
      </p:nvGrpSpPr>
      <p:grpSpPr>
        <a:xfrm>
          <a:off x="0" y="0"/>
          <a:ext cx="0" cy="0"/>
          <a:chOff x="0" y="0"/>
          <a:chExt cx="0" cy="0"/>
        </a:xfrm>
      </p:grpSpPr>
      <p:sp>
        <p:nvSpPr>
          <p:cNvPr id="361" name="Google Shape;361;p37"/>
          <p:cNvSpPr txBox="1">
            <a:spLocks noGrp="1"/>
          </p:cNvSpPr>
          <p:nvPr>
            <p:ph type="ctrTitle"/>
          </p:nvPr>
        </p:nvSpPr>
        <p:spPr>
          <a:xfrm flipH="1">
            <a:off x="1467293" y="2086950"/>
            <a:ext cx="2900103" cy="12414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2400"/>
              <a:buFont typeface="Nunito Sans Black"/>
              <a:buNone/>
            </a:pPr>
            <a:r>
              <a:rPr lang="es-ES" dirty="0" err="1"/>
              <a:t>Kudzai</a:t>
            </a:r>
            <a:r>
              <a:rPr lang="es-ES" dirty="0"/>
              <a:t> </a:t>
            </a:r>
            <a:r>
              <a:rPr lang="es-ES" dirty="0" err="1"/>
              <a:t>Mubayiwa</a:t>
            </a:r>
            <a:r>
              <a:rPr lang="es-ES" b="0" dirty="0">
                <a:solidFill>
                  <a:srgbClr val="FFFFFF"/>
                </a:solidFill>
              </a:rPr>
              <a:t> </a:t>
            </a:r>
            <a:r>
              <a:rPr lang="es-ES" b="0" dirty="0" err="1">
                <a:solidFill>
                  <a:srgbClr val="FFFFFF"/>
                </a:solidFill>
              </a:rPr>
              <a:t>Deputy</a:t>
            </a:r>
            <a:r>
              <a:rPr lang="es-ES" b="0" dirty="0">
                <a:solidFill>
                  <a:srgbClr val="FFFFFF"/>
                </a:solidFill>
              </a:rPr>
              <a:t> Project </a:t>
            </a:r>
            <a:r>
              <a:rPr lang="es-ES" b="0" dirty="0" err="1">
                <a:solidFill>
                  <a:srgbClr val="FFFFFF"/>
                </a:solidFill>
              </a:rPr>
              <a:t>Manger</a:t>
            </a:r>
            <a:r>
              <a:rPr lang="es-ES" b="0" dirty="0">
                <a:solidFill>
                  <a:srgbClr val="FFFFFF"/>
                </a:solidFill>
              </a:rPr>
              <a:t> and Developer</a:t>
            </a:r>
            <a:endParaRPr b="0" dirty="0">
              <a:solidFill>
                <a:srgbClr val="FFFFFF"/>
              </a:solidFill>
            </a:endParaRPr>
          </a:p>
        </p:txBody>
      </p:sp>
      <p:pic>
        <p:nvPicPr>
          <p:cNvPr id="3" name="Picture 2">
            <a:extLst>
              <a:ext uri="{FF2B5EF4-FFF2-40B4-BE49-F238E27FC236}">
                <a16:creationId xmlns:a16="http://schemas.microsoft.com/office/drawing/2014/main" id="{0051D8C8-BF7F-45B1-8462-0B8B5E8B3795}"/>
              </a:ext>
            </a:extLst>
          </p:cNvPr>
          <p:cNvPicPr>
            <a:picLocks noChangeAspect="1"/>
          </p:cNvPicPr>
          <p:nvPr/>
        </p:nvPicPr>
        <p:blipFill>
          <a:blip r:embed="rId3"/>
          <a:srcRect/>
          <a:stretch/>
        </p:blipFill>
        <p:spPr>
          <a:xfrm>
            <a:off x="1528839" y="326797"/>
            <a:ext cx="1320114" cy="1760153"/>
          </a:xfrm>
          <a:prstGeom prst="rect">
            <a:avLst/>
          </a:prstGeom>
        </p:spPr>
      </p:pic>
      <p:sp>
        <p:nvSpPr>
          <p:cNvPr id="5" name="TextBox 4">
            <a:extLst>
              <a:ext uri="{FF2B5EF4-FFF2-40B4-BE49-F238E27FC236}">
                <a16:creationId xmlns:a16="http://schemas.microsoft.com/office/drawing/2014/main" id="{B428F352-5028-4B66-935A-739A40E5D87D}"/>
              </a:ext>
            </a:extLst>
          </p:cNvPr>
          <p:cNvSpPr txBox="1"/>
          <p:nvPr/>
        </p:nvSpPr>
        <p:spPr>
          <a:xfrm>
            <a:off x="4572001" y="172908"/>
            <a:ext cx="2215662" cy="1569660"/>
          </a:xfrm>
          <a:prstGeom prst="rect">
            <a:avLst/>
          </a:prstGeom>
          <a:noFill/>
        </p:spPr>
        <p:txBody>
          <a:bodyPr wrap="square" rtlCol="0">
            <a:spAutoFit/>
          </a:bodyPr>
          <a:lstStyle/>
          <a:p>
            <a:r>
              <a:rPr lang="en-ZA" sz="4800" b="1" u="sng" dirty="0">
                <a:solidFill>
                  <a:schemeClr val="bg1"/>
                </a:solidFill>
              </a:rPr>
              <a:t>The Team </a:t>
            </a:r>
          </a:p>
        </p:txBody>
      </p:sp>
      <p:sp>
        <p:nvSpPr>
          <p:cNvPr id="6" name="Google Shape;362;p37">
            <a:extLst>
              <a:ext uri="{FF2B5EF4-FFF2-40B4-BE49-F238E27FC236}">
                <a16:creationId xmlns:a16="http://schemas.microsoft.com/office/drawing/2014/main" id="{647846FF-0341-41E8-9A6A-5C9132EC7804}"/>
              </a:ext>
            </a:extLst>
          </p:cNvPr>
          <p:cNvSpPr txBox="1">
            <a:spLocks noGrp="1"/>
          </p:cNvSpPr>
          <p:nvPr>
            <p:ph type="subTitle" idx="1"/>
          </p:nvPr>
        </p:nvSpPr>
        <p:spPr>
          <a:xfrm>
            <a:off x="4598988" y="1814513"/>
            <a:ext cx="3627437" cy="1514475"/>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chemeClr val="dk1"/>
              </a:buClr>
              <a:buSzPts val="900"/>
              <a:buFont typeface="Calibri"/>
              <a:buNone/>
            </a:pPr>
            <a:r>
              <a:rPr lang="es-ES" b="1" dirty="0" err="1"/>
              <a:t>Kudzai’s</a:t>
            </a:r>
            <a:r>
              <a:rPr lang="es-ES" b="1" dirty="0"/>
              <a:t> role</a:t>
            </a:r>
            <a:r>
              <a:rPr lang="es-ES" b="1" dirty="0">
                <a:solidFill>
                  <a:srgbClr val="FFFFFF"/>
                </a:solidFill>
              </a:rPr>
              <a:t>:</a:t>
            </a:r>
            <a:endParaRPr b="1" dirty="0">
              <a:solidFill>
                <a:srgbClr val="FFFFFF"/>
              </a:solidFill>
            </a:endParaRPr>
          </a:p>
          <a:p>
            <a:pPr marL="533400" lvl="1" indent="-266700" algn="l" rtl="0">
              <a:spcBef>
                <a:spcPts val="1300"/>
              </a:spcBef>
              <a:spcAft>
                <a:spcPts val="0"/>
              </a:spcAft>
              <a:buClr>
                <a:srgbClr val="FFFFFF"/>
              </a:buClr>
              <a:buSzPts val="1200"/>
              <a:buAutoNum type="arabicPeriod"/>
            </a:pPr>
            <a:r>
              <a:rPr lang="es-ES" dirty="0" err="1">
                <a:solidFill>
                  <a:srgbClr val="FFFFFF"/>
                </a:solidFill>
              </a:rPr>
              <a:t>Because</a:t>
            </a:r>
            <a:r>
              <a:rPr lang="es-ES" dirty="0">
                <a:solidFill>
                  <a:srgbClr val="FFFFFF"/>
                </a:solidFill>
              </a:rPr>
              <a:t> </a:t>
            </a:r>
            <a:r>
              <a:rPr lang="es-ES" dirty="0" err="1">
                <a:solidFill>
                  <a:srgbClr val="FFFFFF"/>
                </a:solidFill>
              </a:rPr>
              <a:t>they’re</a:t>
            </a:r>
            <a:r>
              <a:rPr lang="es-ES" dirty="0">
                <a:solidFill>
                  <a:srgbClr val="FFFFFF"/>
                </a:solidFill>
              </a:rPr>
              <a:t> simple </a:t>
            </a:r>
            <a:endParaRPr dirty="0">
              <a:solidFill>
                <a:srgbClr val="FFFFFF"/>
              </a:solidFill>
            </a:endParaRPr>
          </a:p>
          <a:p>
            <a:pPr marL="533400" lvl="1" indent="-266700" algn="l" rtl="0">
              <a:spcBef>
                <a:spcPts val="400"/>
              </a:spcBef>
              <a:spcAft>
                <a:spcPts val="0"/>
              </a:spcAft>
              <a:buClr>
                <a:srgbClr val="FFFFFF"/>
              </a:buClr>
              <a:buSzPts val="1200"/>
              <a:buAutoNum type="arabicPeriod"/>
            </a:pPr>
            <a:r>
              <a:rPr lang="es-ES" dirty="0" err="1">
                <a:solidFill>
                  <a:srgbClr val="FFFFFF"/>
                </a:solidFill>
              </a:rPr>
              <a:t>You</a:t>
            </a:r>
            <a:r>
              <a:rPr lang="es-ES" dirty="0">
                <a:solidFill>
                  <a:srgbClr val="FFFFFF"/>
                </a:solidFill>
              </a:rPr>
              <a:t> can </a:t>
            </a:r>
            <a:r>
              <a:rPr lang="es-ES" dirty="0" err="1">
                <a:solidFill>
                  <a:srgbClr val="FFFFFF"/>
                </a:solidFill>
              </a:rPr>
              <a:t>organize</a:t>
            </a:r>
            <a:r>
              <a:rPr lang="es-ES" dirty="0">
                <a:solidFill>
                  <a:srgbClr val="FFFFFF"/>
                </a:solidFill>
              </a:rPr>
              <a:t> </a:t>
            </a:r>
            <a:r>
              <a:rPr lang="es-ES" dirty="0" err="1">
                <a:solidFill>
                  <a:srgbClr val="FFFFFF"/>
                </a:solidFill>
              </a:rPr>
              <a:t>your</a:t>
            </a:r>
            <a:r>
              <a:rPr lang="es-ES" dirty="0">
                <a:solidFill>
                  <a:srgbClr val="FFFFFF"/>
                </a:solidFill>
              </a:rPr>
              <a:t> ideas </a:t>
            </a:r>
            <a:r>
              <a:rPr lang="es-ES" dirty="0" err="1">
                <a:solidFill>
                  <a:srgbClr val="FFFFFF"/>
                </a:solidFill>
              </a:rPr>
              <a:t>clearly</a:t>
            </a:r>
            <a:endParaRPr dirty="0">
              <a:solidFill>
                <a:srgbClr val="FFFFFF"/>
              </a:solidFill>
            </a:endParaRPr>
          </a:p>
          <a:p>
            <a:pPr marL="533400" lvl="1" indent="-266700" algn="l" rtl="0">
              <a:spcBef>
                <a:spcPts val="400"/>
              </a:spcBef>
              <a:spcAft>
                <a:spcPts val="0"/>
              </a:spcAft>
              <a:buClr>
                <a:srgbClr val="FFFFFF"/>
              </a:buClr>
              <a:buSzPts val="1200"/>
              <a:buAutoNum type="arabicPeriod"/>
            </a:pPr>
            <a:r>
              <a:rPr lang="es-ES" dirty="0">
                <a:solidFill>
                  <a:srgbClr val="FFFFFF"/>
                </a:solidFill>
              </a:rPr>
              <a:t>And </a:t>
            </a:r>
            <a:r>
              <a:rPr lang="es-ES" dirty="0" err="1">
                <a:solidFill>
                  <a:srgbClr val="FFFFFF"/>
                </a:solidFill>
              </a:rPr>
              <a:t>because</a:t>
            </a:r>
            <a:r>
              <a:rPr lang="es-ES" dirty="0">
                <a:solidFill>
                  <a:srgbClr val="FFFFFF"/>
                </a:solidFill>
              </a:rPr>
              <a:t> </a:t>
            </a:r>
            <a:r>
              <a:rPr lang="es-ES" dirty="0" err="1">
                <a:solidFill>
                  <a:srgbClr val="FFFFFF"/>
                </a:solidFill>
              </a:rPr>
              <a:t>you’ll</a:t>
            </a:r>
            <a:r>
              <a:rPr lang="es-ES" dirty="0">
                <a:solidFill>
                  <a:srgbClr val="FFFFFF"/>
                </a:solidFill>
              </a:rPr>
              <a:t> </a:t>
            </a:r>
            <a:r>
              <a:rPr lang="es-ES" dirty="0" err="1">
                <a:solidFill>
                  <a:srgbClr val="FFFFFF"/>
                </a:solidFill>
              </a:rPr>
              <a:t>never</a:t>
            </a:r>
            <a:r>
              <a:rPr lang="es-ES" dirty="0">
                <a:solidFill>
                  <a:srgbClr val="FFFFFF"/>
                </a:solidFill>
              </a:rPr>
              <a:t> </a:t>
            </a:r>
            <a:r>
              <a:rPr lang="es-ES" dirty="0" err="1">
                <a:solidFill>
                  <a:srgbClr val="FFFFFF"/>
                </a:solidFill>
              </a:rPr>
              <a:t>forget</a:t>
            </a:r>
            <a:r>
              <a:rPr lang="es-ES" dirty="0">
                <a:solidFill>
                  <a:srgbClr val="FFFFFF"/>
                </a:solidFill>
              </a:rPr>
              <a:t> </a:t>
            </a:r>
            <a:r>
              <a:rPr lang="es-ES" dirty="0" err="1">
                <a:solidFill>
                  <a:srgbClr val="FFFFFF"/>
                </a:solidFill>
              </a:rPr>
              <a:t>to</a:t>
            </a:r>
            <a:r>
              <a:rPr lang="es-ES" dirty="0">
                <a:solidFill>
                  <a:srgbClr val="FFFFFF"/>
                </a:solidFill>
              </a:rPr>
              <a:t> </a:t>
            </a:r>
            <a:r>
              <a:rPr lang="es-ES" dirty="0" err="1">
                <a:solidFill>
                  <a:srgbClr val="FFFFFF"/>
                </a:solidFill>
              </a:rPr>
              <a:t>buy</a:t>
            </a:r>
            <a:r>
              <a:rPr lang="es-ES" dirty="0">
                <a:solidFill>
                  <a:srgbClr val="FFFFFF"/>
                </a:solidFill>
              </a:rPr>
              <a:t> </a:t>
            </a:r>
            <a:r>
              <a:rPr lang="es-ES" dirty="0" err="1">
                <a:solidFill>
                  <a:srgbClr val="FFFFFF"/>
                </a:solidFill>
              </a:rPr>
              <a:t>milk</a:t>
            </a:r>
            <a:r>
              <a:rPr lang="es-ES" dirty="0">
                <a:solidFill>
                  <a:srgbClr val="FFFFFF"/>
                </a:solidFill>
              </a:rPr>
              <a:t>!</a:t>
            </a:r>
            <a:endParaRPr dirty="0">
              <a:solidFill>
                <a:srgbClr val="FFFFFF"/>
              </a:solidFill>
            </a:endParaRPr>
          </a:p>
          <a:p>
            <a:pPr marL="0" lvl="0" indent="0" algn="l" rtl="0">
              <a:spcBef>
                <a:spcPts val="0"/>
              </a:spcBef>
              <a:spcAft>
                <a:spcPts val="0"/>
              </a:spcAft>
              <a:buClr>
                <a:schemeClr val="dk1"/>
              </a:buClr>
              <a:buSzPts val="900"/>
              <a:buFont typeface="Calibri"/>
              <a:buNone/>
            </a:pPr>
            <a:endParaRPr dirty="0">
              <a:solidFill>
                <a:srgbClr val="FFFFFF"/>
              </a:solidFill>
            </a:endParaRPr>
          </a:p>
        </p:txBody>
      </p:sp>
    </p:spTree>
    <p:extLst>
      <p:ext uri="{BB962C8B-B14F-4D97-AF65-F5344CB8AC3E}">
        <p14:creationId xmlns:p14="http://schemas.microsoft.com/office/powerpoint/2010/main" val="95403136"/>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60"/>
        <p:cNvGrpSpPr/>
        <p:nvPr/>
      </p:nvGrpSpPr>
      <p:grpSpPr>
        <a:xfrm>
          <a:off x="0" y="0"/>
          <a:ext cx="0" cy="0"/>
          <a:chOff x="0" y="0"/>
          <a:chExt cx="0" cy="0"/>
        </a:xfrm>
      </p:grpSpPr>
      <p:sp>
        <p:nvSpPr>
          <p:cNvPr id="361" name="Google Shape;361;p37"/>
          <p:cNvSpPr txBox="1">
            <a:spLocks noGrp="1"/>
          </p:cNvSpPr>
          <p:nvPr>
            <p:ph type="ctrTitle"/>
          </p:nvPr>
        </p:nvSpPr>
        <p:spPr>
          <a:xfrm flipH="1">
            <a:off x="1467293" y="2086950"/>
            <a:ext cx="2900103" cy="12414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2400"/>
              <a:buFont typeface="Nunito Sans Black"/>
              <a:buNone/>
            </a:pPr>
            <a:r>
              <a:rPr lang="es-ES" dirty="0"/>
              <a:t>Denzel </a:t>
            </a:r>
            <a:r>
              <a:rPr lang="es-ES" dirty="0" err="1"/>
              <a:t>Matapuri</a:t>
            </a:r>
            <a:br>
              <a:rPr lang="es-ES" dirty="0"/>
            </a:br>
            <a:r>
              <a:rPr lang="es-ES" dirty="0"/>
              <a:t>Lead </a:t>
            </a:r>
            <a:r>
              <a:rPr lang="es-ES" b="0" dirty="0">
                <a:solidFill>
                  <a:srgbClr val="FFFFFF"/>
                </a:solidFill>
              </a:rPr>
              <a:t>Developer</a:t>
            </a:r>
            <a:endParaRPr b="0" dirty="0">
              <a:solidFill>
                <a:srgbClr val="FFFFFF"/>
              </a:solidFill>
            </a:endParaRPr>
          </a:p>
        </p:txBody>
      </p:sp>
      <p:pic>
        <p:nvPicPr>
          <p:cNvPr id="3" name="Picture 2">
            <a:extLst>
              <a:ext uri="{FF2B5EF4-FFF2-40B4-BE49-F238E27FC236}">
                <a16:creationId xmlns:a16="http://schemas.microsoft.com/office/drawing/2014/main" id="{0051D8C8-BF7F-45B1-8462-0B8B5E8B3795}"/>
              </a:ext>
            </a:extLst>
          </p:cNvPr>
          <p:cNvPicPr>
            <a:picLocks noChangeAspect="1"/>
          </p:cNvPicPr>
          <p:nvPr/>
        </p:nvPicPr>
        <p:blipFill>
          <a:blip r:embed="rId3"/>
          <a:srcRect/>
          <a:stretch/>
        </p:blipFill>
        <p:spPr>
          <a:xfrm>
            <a:off x="1571719" y="326797"/>
            <a:ext cx="1180273" cy="1760153"/>
          </a:xfrm>
          <a:prstGeom prst="rect">
            <a:avLst/>
          </a:prstGeom>
        </p:spPr>
      </p:pic>
      <p:sp>
        <p:nvSpPr>
          <p:cNvPr id="6" name="Google Shape;362;p37">
            <a:extLst>
              <a:ext uri="{FF2B5EF4-FFF2-40B4-BE49-F238E27FC236}">
                <a16:creationId xmlns:a16="http://schemas.microsoft.com/office/drawing/2014/main" id="{3001D0A7-6C17-4C78-BFF6-4E4177C92478}"/>
              </a:ext>
            </a:extLst>
          </p:cNvPr>
          <p:cNvSpPr txBox="1">
            <a:spLocks noGrp="1"/>
          </p:cNvSpPr>
          <p:nvPr>
            <p:ph type="subTitle" idx="1"/>
          </p:nvPr>
        </p:nvSpPr>
        <p:spPr>
          <a:xfrm>
            <a:off x="4572000" y="1814513"/>
            <a:ext cx="3627438" cy="1514475"/>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chemeClr val="dk1"/>
              </a:buClr>
              <a:buSzPts val="900"/>
              <a:buFont typeface="Calibri"/>
              <a:buNone/>
            </a:pPr>
            <a:r>
              <a:rPr lang="es-ES" b="1" dirty="0" err="1"/>
              <a:t>Denzel’s</a:t>
            </a:r>
            <a:r>
              <a:rPr lang="es-ES" b="1" dirty="0"/>
              <a:t> role</a:t>
            </a:r>
            <a:r>
              <a:rPr lang="es-ES" b="1" dirty="0">
                <a:solidFill>
                  <a:srgbClr val="FFFFFF"/>
                </a:solidFill>
              </a:rPr>
              <a:t>:</a:t>
            </a:r>
            <a:endParaRPr b="1" dirty="0">
              <a:solidFill>
                <a:srgbClr val="FFFFFF"/>
              </a:solidFill>
            </a:endParaRPr>
          </a:p>
          <a:p>
            <a:pPr marL="533400" lvl="1" indent="-266700" algn="l" rtl="0">
              <a:spcBef>
                <a:spcPts val="1300"/>
              </a:spcBef>
              <a:spcAft>
                <a:spcPts val="0"/>
              </a:spcAft>
              <a:buClr>
                <a:srgbClr val="FFFFFF"/>
              </a:buClr>
              <a:buSzPts val="1200"/>
              <a:buAutoNum type="arabicPeriod"/>
            </a:pPr>
            <a:r>
              <a:rPr lang="es-ES" dirty="0" err="1">
                <a:solidFill>
                  <a:srgbClr val="FFFFFF"/>
                </a:solidFill>
              </a:rPr>
              <a:t>Because</a:t>
            </a:r>
            <a:r>
              <a:rPr lang="es-ES" dirty="0">
                <a:solidFill>
                  <a:srgbClr val="FFFFFF"/>
                </a:solidFill>
              </a:rPr>
              <a:t> </a:t>
            </a:r>
            <a:r>
              <a:rPr lang="es-ES" dirty="0" err="1">
                <a:solidFill>
                  <a:srgbClr val="FFFFFF"/>
                </a:solidFill>
              </a:rPr>
              <a:t>they’re</a:t>
            </a:r>
            <a:r>
              <a:rPr lang="es-ES" dirty="0">
                <a:solidFill>
                  <a:srgbClr val="FFFFFF"/>
                </a:solidFill>
              </a:rPr>
              <a:t> simple </a:t>
            </a:r>
            <a:endParaRPr dirty="0">
              <a:solidFill>
                <a:srgbClr val="FFFFFF"/>
              </a:solidFill>
            </a:endParaRPr>
          </a:p>
          <a:p>
            <a:pPr marL="533400" lvl="1" indent="-266700" algn="l" rtl="0">
              <a:spcBef>
                <a:spcPts val="400"/>
              </a:spcBef>
              <a:spcAft>
                <a:spcPts val="0"/>
              </a:spcAft>
              <a:buClr>
                <a:srgbClr val="FFFFFF"/>
              </a:buClr>
              <a:buSzPts val="1200"/>
              <a:buAutoNum type="arabicPeriod"/>
            </a:pPr>
            <a:r>
              <a:rPr lang="es-ES" dirty="0" err="1">
                <a:solidFill>
                  <a:srgbClr val="FFFFFF"/>
                </a:solidFill>
              </a:rPr>
              <a:t>You</a:t>
            </a:r>
            <a:r>
              <a:rPr lang="es-ES" dirty="0">
                <a:solidFill>
                  <a:srgbClr val="FFFFFF"/>
                </a:solidFill>
              </a:rPr>
              <a:t> can </a:t>
            </a:r>
            <a:r>
              <a:rPr lang="es-ES" dirty="0" err="1">
                <a:solidFill>
                  <a:srgbClr val="FFFFFF"/>
                </a:solidFill>
              </a:rPr>
              <a:t>organize</a:t>
            </a:r>
            <a:r>
              <a:rPr lang="es-ES" dirty="0">
                <a:solidFill>
                  <a:srgbClr val="FFFFFF"/>
                </a:solidFill>
              </a:rPr>
              <a:t> </a:t>
            </a:r>
            <a:r>
              <a:rPr lang="es-ES" dirty="0" err="1">
                <a:solidFill>
                  <a:srgbClr val="FFFFFF"/>
                </a:solidFill>
              </a:rPr>
              <a:t>your</a:t>
            </a:r>
            <a:r>
              <a:rPr lang="es-ES" dirty="0">
                <a:solidFill>
                  <a:srgbClr val="FFFFFF"/>
                </a:solidFill>
              </a:rPr>
              <a:t> ideas </a:t>
            </a:r>
            <a:r>
              <a:rPr lang="es-ES" dirty="0" err="1">
                <a:solidFill>
                  <a:srgbClr val="FFFFFF"/>
                </a:solidFill>
              </a:rPr>
              <a:t>clearly</a:t>
            </a:r>
            <a:endParaRPr dirty="0">
              <a:solidFill>
                <a:srgbClr val="FFFFFF"/>
              </a:solidFill>
            </a:endParaRPr>
          </a:p>
          <a:p>
            <a:pPr marL="533400" lvl="1" indent="-266700" algn="l" rtl="0">
              <a:spcBef>
                <a:spcPts val="400"/>
              </a:spcBef>
              <a:spcAft>
                <a:spcPts val="0"/>
              </a:spcAft>
              <a:buClr>
                <a:srgbClr val="FFFFFF"/>
              </a:buClr>
              <a:buSzPts val="1200"/>
              <a:buAutoNum type="arabicPeriod"/>
            </a:pPr>
            <a:r>
              <a:rPr lang="es-ES" dirty="0">
                <a:solidFill>
                  <a:srgbClr val="FFFFFF"/>
                </a:solidFill>
              </a:rPr>
              <a:t>And </a:t>
            </a:r>
            <a:r>
              <a:rPr lang="es-ES" dirty="0" err="1">
                <a:solidFill>
                  <a:srgbClr val="FFFFFF"/>
                </a:solidFill>
              </a:rPr>
              <a:t>because</a:t>
            </a:r>
            <a:r>
              <a:rPr lang="es-ES" dirty="0">
                <a:solidFill>
                  <a:srgbClr val="FFFFFF"/>
                </a:solidFill>
              </a:rPr>
              <a:t> </a:t>
            </a:r>
            <a:r>
              <a:rPr lang="es-ES" dirty="0" err="1">
                <a:solidFill>
                  <a:srgbClr val="FFFFFF"/>
                </a:solidFill>
              </a:rPr>
              <a:t>you’ll</a:t>
            </a:r>
            <a:r>
              <a:rPr lang="es-ES" dirty="0">
                <a:solidFill>
                  <a:srgbClr val="FFFFFF"/>
                </a:solidFill>
              </a:rPr>
              <a:t> </a:t>
            </a:r>
            <a:r>
              <a:rPr lang="es-ES" dirty="0" err="1">
                <a:solidFill>
                  <a:srgbClr val="FFFFFF"/>
                </a:solidFill>
              </a:rPr>
              <a:t>never</a:t>
            </a:r>
            <a:r>
              <a:rPr lang="es-ES" dirty="0">
                <a:solidFill>
                  <a:srgbClr val="FFFFFF"/>
                </a:solidFill>
              </a:rPr>
              <a:t> </a:t>
            </a:r>
            <a:r>
              <a:rPr lang="es-ES" dirty="0" err="1">
                <a:solidFill>
                  <a:srgbClr val="FFFFFF"/>
                </a:solidFill>
              </a:rPr>
              <a:t>forget</a:t>
            </a:r>
            <a:r>
              <a:rPr lang="es-ES" dirty="0">
                <a:solidFill>
                  <a:srgbClr val="FFFFFF"/>
                </a:solidFill>
              </a:rPr>
              <a:t> </a:t>
            </a:r>
            <a:r>
              <a:rPr lang="es-ES" dirty="0" err="1">
                <a:solidFill>
                  <a:srgbClr val="FFFFFF"/>
                </a:solidFill>
              </a:rPr>
              <a:t>to</a:t>
            </a:r>
            <a:r>
              <a:rPr lang="es-ES" dirty="0">
                <a:solidFill>
                  <a:srgbClr val="FFFFFF"/>
                </a:solidFill>
              </a:rPr>
              <a:t> </a:t>
            </a:r>
            <a:r>
              <a:rPr lang="es-ES" dirty="0" err="1">
                <a:solidFill>
                  <a:srgbClr val="FFFFFF"/>
                </a:solidFill>
              </a:rPr>
              <a:t>buy</a:t>
            </a:r>
            <a:r>
              <a:rPr lang="es-ES" dirty="0">
                <a:solidFill>
                  <a:srgbClr val="FFFFFF"/>
                </a:solidFill>
              </a:rPr>
              <a:t> </a:t>
            </a:r>
            <a:r>
              <a:rPr lang="es-ES" dirty="0" err="1">
                <a:solidFill>
                  <a:srgbClr val="FFFFFF"/>
                </a:solidFill>
              </a:rPr>
              <a:t>milk</a:t>
            </a:r>
            <a:r>
              <a:rPr lang="es-ES" dirty="0">
                <a:solidFill>
                  <a:srgbClr val="FFFFFF"/>
                </a:solidFill>
              </a:rPr>
              <a:t>!</a:t>
            </a:r>
            <a:endParaRPr dirty="0">
              <a:solidFill>
                <a:srgbClr val="FFFFFF"/>
              </a:solidFill>
            </a:endParaRPr>
          </a:p>
          <a:p>
            <a:pPr marL="0" lvl="0" indent="0" algn="l" rtl="0">
              <a:spcBef>
                <a:spcPts val="0"/>
              </a:spcBef>
              <a:spcAft>
                <a:spcPts val="0"/>
              </a:spcAft>
              <a:buClr>
                <a:schemeClr val="dk1"/>
              </a:buClr>
              <a:buSzPts val="900"/>
              <a:buFont typeface="Calibri"/>
              <a:buNone/>
            </a:pPr>
            <a:endParaRPr dirty="0">
              <a:solidFill>
                <a:srgbClr val="FFFFFF"/>
              </a:solidFill>
            </a:endParaRPr>
          </a:p>
        </p:txBody>
      </p:sp>
      <p:sp>
        <p:nvSpPr>
          <p:cNvPr id="7" name="TextBox 6">
            <a:extLst>
              <a:ext uri="{FF2B5EF4-FFF2-40B4-BE49-F238E27FC236}">
                <a16:creationId xmlns:a16="http://schemas.microsoft.com/office/drawing/2014/main" id="{B276B10E-497B-4323-B98B-547F64BE619D}"/>
              </a:ext>
            </a:extLst>
          </p:cNvPr>
          <p:cNvSpPr txBox="1"/>
          <p:nvPr/>
        </p:nvSpPr>
        <p:spPr>
          <a:xfrm>
            <a:off x="4572001" y="172908"/>
            <a:ext cx="2215662" cy="1569660"/>
          </a:xfrm>
          <a:prstGeom prst="rect">
            <a:avLst/>
          </a:prstGeom>
          <a:noFill/>
        </p:spPr>
        <p:txBody>
          <a:bodyPr wrap="square" rtlCol="0">
            <a:spAutoFit/>
          </a:bodyPr>
          <a:lstStyle/>
          <a:p>
            <a:r>
              <a:rPr lang="en-ZA" sz="4800" b="1" u="sng" dirty="0">
                <a:solidFill>
                  <a:schemeClr val="bg1"/>
                </a:solidFill>
              </a:rPr>
              <a:t>The Team </a:t>
            </a:r>
          </a:p>
        </p:txBody>
      </p:sp>
    </p:spTree>
    <p:extLst>
      <p:ext uri="{BB962C8B-B14F-4D97-AF65-F5344CB8AC3E}">
        <p14:creationId xmlns:p14="http://schemas.microsoft.com/office/powerpoint/2010/main" val="60053223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C2E3A"/>
            </a:gs>
            <a:gs pos="100000">
              <a:srgbClr val="110F16"/>
            </a:gs>
          </a:gsLst>
          <a:path path="circle">
            <a:fillToRect l="50000" t="50000" r="50000" b="50000"/>
          </a:path>
          <a:tileRect/>
        </a:gradFill>
        <a:effectLst/>
      </p:bgPr>
    </p:bg>
    <p:spTree>
      <p:nvGrpSpPr>
        <p:cNvPr id="1" name="Shape 360"/>
        <p:cNvGrpSpPr/>
        <p:nvPr/>
      </p:nvGrpSpPr>
      <p:grpSpPr>
        <a:xfrm>
          <a:off x="0" y="0"/>
          <a:ext cx="0" cy="0"/>
          <a:chOff x="0" y="0"/>
          <a:chExt cx="0" cy="0"/>
        </a:xfrm>
      </p:grpSpPr>
      <p:sp>
        <p:nvSpPr>
          <p:cNvPr id="361" name="Google Shape;361;p37"/>
          <p:cNvSpPr txBox="1">
            <a:spLocks noGrp="1"/>
          </p:cNvSpPr>
          <p:nvPr>
            <p:ph type="ctrTitle"/>
          </p:nvPr>
        </p:nvSpPr>
        <p:spPr>
          <a:xfrm flipH="1">
            <a:off x="1467293" y="2086950"/>
            <a:ext cx="2900103" cy="12414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chemeClr val="dk1"/>
              </a:buClr>
              <a:buSzPts val="2400"/>
              <a:buFont typeface="Nunito Sans Black"/>
              <a:buNone/>
            </a:pPr>
            <a:r>
              <a:rPr lang="es-ES" dirty="0"/>
              <a:t>Takunda </a:t>
            </a:r>
            <a:r>
              <a:rPr lang="es-ES" dirty="0" err="1"/>
              <a:t>Madzumbudze</a:t>
            </a:r>
            <a:br>
              <a:rPr lang="es-ES" dirty="0"/>
            </a:br>
            <a:r>
              <a:rPr lang="es-ES" dirty="0"/>
              <a:t>Head </a:t>
            </a:r>
            <a:r>
              <a:rPr lang="es-ES" dirty="0" err="1"/>
              <a:t>Tester</a:t>
            </a:r>
            <a:endParaRPr b="0" dirty="0">
              <a:solidFill>
                <a:srgbClr val="FFFFFF"/>
              </a:solidFill>
            </a:endParaRPr>
          </a:p>
        </p:txBody>
      </p:sp>
      <p:pic>
        <p:nvPicPr>
          <p:cNvPr id="3" name="Picture 2">
            <a:extLst>
              <a:ext uri="{FF2B5EF4-FFF2-40B4-BE49-F238E27FC236}">
                <a16:creationId xmlns:a16="http://schemas.microsoft.com/office/drawing/2014/main" id="{0051D8C8-BF7F-45B1-8462-0B8B5E8B3795}"/>
              </a:ext>
            </a:extLst>
          </p:cNvPr>
          <p:cNvPicPr>
            <a:picLocks noChangeAspect="1"/>
          </p:cNvPicPr>
          <p:nvPr/>
        </p:nvPicPr>
        <p:blipFill>
          <a:blip r:embed="rId3"/>
          <a:srcRect/>
          <a:stretch/>
        </p:blipFill>
        <p:spPr>
          <a:xfrm>
            <a:off x="1674300" y="326797"/>
            <a:ext cx="1320114" cy="1760153"/>
          </a:xfrm>
          <a:prstGeom prst="rect">
            <a:avLst/>
          </a:prstGeom>
        </p:spPr>
      </p:pic>
      <p:sp>
        <p:nvSpPr>
          <p:cNvPr id="6" name="Google Shape;362;p37">
            <a:extLst>
              <a:ext uri="{FF2B5EF4-FFF2-40B4-BE49-F238E27FC236}">
                <a16:creationId xmlns:a16="http://schemas.microsoft.com/office/drawing/2014/main" id="{A0FE4349-9A15-4C26-A281-E8B77C0B994A}"/>
              </a:ext>
            </a:extLst>
          </p:cNvPr>
          <p:cNvSpPr txBox="1">
            <a:spLocks noGrp="1"/>
          </p:cNvSpPr>
          <p:nvPr>
            <p:ph type="subTitle" idx="1"/>
          </p:nvPr>
        </p:nvSpPr>
        <p:spPr>
          <a:xfrm>
            <a:off x="4598988" y="1814513"/>
            <a:ext cx="3627437" cy="1514475"/>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Clr>
                <a:schemeClr val="dk1"/>
              </a:buClr>
              <a:buSzPts val="900"/>
              <a:buFont typeface="Calibri"/>
              <a:buNone/>
            </a:pPr>
            <a:r>
              <a:rPr lang="es-ES" b="1" dirty="0" err="1"/>
              <a:t>Takunda’s</a:t>
            </a:r>
            <a:r>
              <a:rPr lang="es-ES" b="1" dirty="0"/>
              <a:t> role</a:t>
            </a:r>
            <a:r>
              <a:rPr lang="es-ES" b="1" dirty="0">
                <a:solidFill>
                  <a:srgbClr val="FFFFFF"/>
                </a:solidFill>
              </a:rPr>
              <a:t>:</a:t>
            </a:r>
            <a:endParaRPr b="1" dirty="0">
              <a:solidFill>
                <a:srgbClr val="FFFFFF"/>
              </a:solidFill>
            </a:endParaRPr>
          </a:p>
          <a:p>
            <a:pPr marL="533400" lvl="1" indent="-266700" algn="l" rtl="0">
              <a:spcBef>
                <a:spcPts val="1300"/>
              </a:spcBef>
              <a:spcAft>
                <a:spcPts val="0"/>
              </a:spcAft>
              <a:buClr>
                <a:srgbClr val="FFFFFF"/>
              </a:buClr>
              <a:buSzPts val="1200"/>
              <a:buAutoNum type="arabicPeriod"/>
            </a:pPr>
            <a:r>
              <a:rPr lang="es-ES" dirty="0" err="1">
                <a:solidFill>
                  <a:srgbClr val="FFFFFF"/>
                </a:solidFill>
              </a:rPr>
              <a:t>Because</a:t>
            </a:r>
            <a:r>
              <a:rPr lang="es-ES" dirty="0">
                <a:solidFill>
                  <a:srgbClr val="FFFFFF"/>
                </a:solidFill>
              </a:rPr>
              <a:t> </a:t>
            </a:r>
            <a:r>
              <a:rPr lang="es-ES" dirty="0" err="1">
                <a:solidFill>
                  <a:srgbClr val="FFFFFF"/>
                </a:solidFill>
              </a:rPr>
              <a:t>they’re</a:t>
            </a:r>
            <a:r>
              <a:rPr lang="es-ES" dirty="0">
                <a:solidFill>
                  <a:srgbClr val="FFFFFF"/>
                </a:solidFill>
              </a:rPr>
              <a:t> simple </a:t>
            </a:r>
            <a:endParaRPr dirty="0">
              <a:solidFill>
                <a:srgbClr val="FFFFFF"/>
              </a:solidFill>
            </a:endParaRPr>
          </a:p>
          <a:p>
            <a:pPr marL="533400" lvl="1" indent="-266700" algn="l" rtl="0">
              <a:spcBef>
                <a:spcPts val="400"/>
              </a:spcBef>
              <a:spcAft>
                <a:spcPts val="0"/>
              </a:spcAft>
              <a:buClr>
                <a:srgbClr val="FFFFFF"/>
              </a:buClr>
              <a:buSzPts val="1200"/>
              <a:buAutoNum type="arabicPeriod"/>
            </a:pPr>
            <a:r>
              <a:rPr lang="es-ES" dirty="0" err="1">
                <a:solidFill>
                  <a:srgbClr val="FFFFFF"/>
                </a:solidFill>
              </a:rPr>
              <a:t>You</a:t>
            </a:r>
            <a:r>
              <a:rPr lang="es-ES" dirty="0">
                <a:solidFill>
                  <a:srgbClr val="FFFFFF"/>
                </a:solidFill>
              </a:rPr>
              <a:t> can </a:t>
            </a:r>
            <a:r>
              <a:rPr lang="es-ES" dirty="0" err="1">
                <a:solidFill>
                  <a:srgbClr val="FFFFFF"/>
                </a:solidFill>
              </a:rPr>
              <a:t>organize</a:t>
            </a:r>
            <a:r>
              <a:rPr lang="es-ES" dirty="0">
                <a:solidFill>
                  <a:srgbClr val="FFFFFF"/>
                </a:solidFill>
              </a:rPr>
              <a:t> </a:t>
            </a:r>
            <a:r>
              <a:rPr lang="es-ES" dirty="0" err="1">
                <a:solidFill>
                  <a:srgbClr val="FFFFFF"/>
                </a:solidFill>
              </a:rPr>
              <a:t>your</a:t>
            </a:r>
            <a:r>
              <a:rPr lang="es-ES" dirty="0">
                <a:solidFill>
                  <a:srgbClr val="FFFFFF"/>
                </a:solidFill>
              </a:rPr>
              <a:t> ideas </a:t>
            </a:r>
            <a:r>
              <a:rPr lang="es-ES" dirty="0" err="1">
                <a:solidFill>
                  <a:srgbClr val="FFFFFF"/>
                </a:solidFill>
              </a:rPr>
              <a:t>clearly</a:t>
            </a:r>
            <a:endParaRPr dirty="0">
              <a:solidFill>
                <a:srgbClr val="FFFFFF"/>
              </a:solidFill>
            </a:endParaRPr>
          </a:p>
          <a:p>
            <a:pPr marL="533400" lvl="1" indent="-266700" algn="l" rtl="0">
              <a:spcBef>
                <a:spcPts val="400"/>
              </a:spcBef>
              <a:spcAft>
                <a:spcPts val="0"/>
              </a:spcAft>
              <a:buClr>
                <a:srgbClr val="FFFFFF"/>
              </a:buClr>
              <a:buSzPts val="1200"/>
              <a:buAutoNum type="arabicPeriod"/>
            </a:pPr>
            <a:r>
              <a:rPr lang="es-ES" dirty="0">
                <a:solidFill>
                  <a:srgbClr val="FFFFFF"/>
                </a:solidFill>
              </a:rPr>
              <a:t>And </a:t>
            </a:r>
            <a:r>
              <a:rPr lang="es-ES" dirty="0" err="1">
                <a:solidFill>
                  <a:srgbClr val="FFFFFF"/>
                </a:solidFill>
              </a:rPr>
              <a:t>because</a:t>
            </a:r>
            <a:r>
              <a:rPr lang="es-ES" dirty="0">
                <a:solidFill>
                  <a:srgbClr val="FFFFFF"/>
                </a:solidFill>
              </a:rPr>
              <a:t> </a:t>
            </a:r>
            <a:r>
              <a:rPr lang="es-ES" dirty="0" err="1">
                <a:solidFill>
                  <a:srgbClr val="FFFFFF"/>
                </a:solidFill>
              </a:rPr>
              <a:t>you’ll</a:t>
            </a:r>
            <a:r>
              <a:rPr lang="es-ES" dirty="0">
                <a:solidFill>
                  <a:srgbClr val="FFFFFF"/>
                </a:solidFill>
              </a:rPr>
              <a:t> </a:t>
            </a:r>
            <a:r>
              <a:rPr lang="es-ES" dirty="0" err="1">
                <a:solidFill>
                  <a:srgbClr val="FFFFFF"/>
                </a:solidFill>
              </a:rPr>
              <a:t>never</a:t>
            </a:r>
            <a:r>
              <a:rPr lang="es-ES" dirty="0">
                <a:solidFill>
                  <a:srgbClr val="FFFFFF"/>
                </a:solidFill>
              </a:rPr>
              <a:t> </a:t>
            </a:r>
            <a:r>
              <a:rPr lang="es-ES" dirty="0" err="1">
                <a:solidFill>
                  <a:srgbClr val="FFFFFF"/>
                </a:solidFill>
              </a:rPr>
              <a:t>forget</a:t>
            </a:r>
            <a:r>
              <a:rPr lang="es-ES" dirty="0">
                <a:solidFill>
                  <a:srgbClr val="FFFFFF"/>
                </a:solidFill>
              </a:rPr>
              <a:t> </a:t>
            </a:r>
            <a:r>
              <a:rPr lang="es-ES" dirty="0" err="1">
                <a:solidFill>
                  <a:srgbClr val="FFFFFF"/>
                </a:solidFill>
              </a:rPr>
              <a:t>to</a:t>
            </a:r>
            <a:r>
              <a:rPr lang="es-ES" dirty="0">
                <a:solidFill>
                  <a:srgbClr val="FFFFFF"/>
                </a:solidFill>
              </a:rPr>
              <a:t> </a:t>
            </a:r>
            <a:r>
              <a:rPr lang="es-ES" dirty="0" err="1">
                <a:solidFill>
                  <a:srgbClr val="FFFFFF"/>
                </a:solidFill>
              </a:rPr>
              <a:t>buy</a:t>
            </a:r>
            <a:r>
              <a:rPr lang="es-ES" dirty="0">
                <a:solidFill>
                  <a:srgbClr val="FFFFFF"/>
                </a:solidFill>
              </a:rPr>
              <a:t> </a:t>
            </a:r>
            <a:r>
              <a:rPr lang="es-ES" dirty="0" err="1">
                <a:solidFill>
                  <a:srgbClr val="FFFFFF"/>
                </a:solidFill>
              </a:rPr>
              <a:t>milk</a:t>
            </a:r>
            <a:r>
              <a:rPr lang="es-ES" dirty="0">
                <a:solidFill>
                  <a:srgbClr val="FFFFFF"/>
                </a:solidFill>
              </a:rPr>
              <a:t>!</a:t>
            </a:r>
            <a:endParaRPr dirty="0">
              <a:solidFill>
                <a:srgbClr val="FFFFFF"/>
              </a:solidFill>
            </a:endParaRPr>
          </a:p>
          <a:p>
            <a:pPr marL="0" lvl="0" indent="0" algn="l" rtl="0">
              <a:spcBef>
                <a:spcPts val="0"/>
              </a:spcBef>
              <a:spcAft>
                <a:spcPts val="0"/>
              </a:spcAft>
              <a:buClr>
                <a:schemeClr val="dk1"/>
              </a:buClr>
              <a:buSzPts val="900"/>
              <a:buFont typeface="Calibri"/>
              <a:buNone/>
            </a:pPr>
            <a:endParaRPr dirty="0">
              <a:solidFill>
                <a:srgbClr val="FFFFFF"/>
              </a:solidFill>
            </a:endParaRPr>
          </a:p>
        </p:txBody>
      </p:sp>
      <p:sp>
        <p:nvSpPr>
          <p:cNvPr id="7" name="TextBox 6">
            <a:extLst>
              <a:ext uri="{FF2B5EF4-FFF2-40B4-BE49-F238E27FC236}">
                <a16:creationId xmlns:a16="http://schemas.microsoft.com/office/drawing/2014/main" id="{23233F92-E965-423A-92AF-B8961BFB5D17}"/>
              </a:ext>
            </a:extLst>
          </p:cNvPr>
          <p:cNvSpPr txBox="1"/>
          <p:nvPr/>
        </p:nvSpPr>
        <p:spPr>
          <a:xfrm>
            <a:off x="4572001" y="172908"/>
            <a:ext cx="2215662" cy="1569660"/>
          </a:xfrm>
          <a:prstGeom prst="rect">
            <a:avLst/>
          </a:prstGeom>
          <a:noFill/>
        </p:spPr>
        <p:txBody>
          <a:bodyPr wrap="square" rtlCol="0">
            <a:spAutoFit/>
          </a:bodyPr>
          <a:lstStyle/>
          <a:p>
            <a:r>
              <a:rPr lang="en-ZA" sz="4800" b="1" u="sng" dirty="0">
                <a:solidFill>
                  <a:schemeClr val="bg1"/>
                </a:solidFill>
              </a:rPr>
              <a:t>The Team </a:t>
            </a:r>
          </a:p>
        </p:txBody>
      </p:sp>
    </p:spTree>
    <p:extLst>
      <p:ext uri="{BB962C8B-B14F-4D97-AF65-F5344CB8AC3E}">
        <p14:creationId xmlns:p14="http://schemas.microsoft.com/office/powerpoint/2010/main" val="2051602933"/>
      </p:ext>
    </p:extLst>
  </p:cSld>
  <p:clrMapOvr>
    <a:masterClrMapping/>
  </p:clrMapOvr>
  <p:transition spd="slow">
    <p:push dir="u"/>
  </p:transition>
</p:sld>
</file>

<file path=ppt/theme/theme1.xml><?xml version="1.0" encoding="utf-8"?>
<a:theme xmlns:a="http://schemas.openxmlformats.org/drawingml/2006/main" name="Elegant waves by slidesgo">
  <a:themeElements>
    <a:clrScheme name="Personalizado 1">
      <a:dk1>
        <a:srgbClr val="00072D"/>
      </a:dk1>
      <a:lt1>
        <a:srgbClr val="FFFFFF"/>
      </a:lt1>
      <a:dk2>
        <a:srgbClr val="FFFFFF"/>
      </a:dk2>
      <a:lt2>
        <a:srgbClr val="FFFFFF"/>
      </a:lt2>
      <a:accent1>
        <a:srgbClr val="0C2E3A"/>
      </a:accent1>
      <a:accent2>
        <a:srgbClr val="110F16"/>
      </a:accent2>
      <a:accent3>
        <a:srgbClr val="0A2472"/>
      </a:accent3>
      <a:accent4>
        <a:srgbClr val="001C55"/>
      </a:accent4>
      <a:accent5>
        <a:srgbClr val="FFFFFF"/>
      </a:accent5>
      <a:accent6>
        <a:srgbClr val="FFFFFF"/>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1217</TotalTime>
  <Words>2841</Words>
  <Application>Microsoft Office PowerPoint</Application>
  <PresentationFormat>On-screen Show (16:9)</PresentationFormat>
  <Paragraphs>359</Paragraphs>
  <Slides>64</Slides>
  <Notes>64</Notes>
  <HiddenSlides>0</HiddenSlides>
  <MMClips>0</MMClips>
  <ScaleCrop>false</ScaleCrop>
  <HeadingPairs>
    <vt:vector size="6" baseType="variant">
      <vt:variant>
        <vt:lpstr>Fonts Used</vt:lpstr>
      </vt:variant>
      <vt:variant>
        <vt:i4>15</vt:i4>
      </vt:variant>
      <vt:variant>
        <vt:lpstr>Theme</vt:lpstr>
      </vt:variant>
      <vt:variant>
        <vt:i4>3</vt:i4>
      </vt:variant>
      <vt:variant>
        <vt:lpstr>Slide Titles</vt:lpstr>
      </vt:variant>
      <vt:variant>
        <vt:i4>64</vt:i4>
      </vt:variant>
    </vt:vector>
  </HeadingPairs>
  <TitlesOfParts>
    <vt:vector size="82" baseType="lpstr">
      <vt:lpstr>Roboto Slab Light</vt:lpstr>
      <vt:lpstr>Proxima Nova Semibold</vt:lpstr>
      <vt:lpstr>Nunito Sans</vt:lpstr>
      <vt:lpstr>Calibri</vt:lpstr>
      <vt:lpstr>Arial</vt:lpstr>
      <vt:lpstr>Roboto Slab</vt:lpstr>
      <vt:lpstr>Nunito Sans ExtraBold</vt:lpstr>
      <vt:lpstr>Squada One</vt:lpstr>
      <vt:lpstr>Arvo</vt:lpstr>
      <vt:lpstr>Nunito Sans Black</vt:lpstr>
      <vt:lpstr>Roboto</vt:lpstr>
      <vt:lpstr>Nunito Sans SemiBold</vt:lpstr>
      <vt:lpstr>Ubuntu Light</vt:lpstr>
      <vt:lpstr>Quattrocento</vt:lpstr>
      <vt:lpstr>Proxima Nova</vt:lpstr>
      <vt:lpstr>Elegant waves by slidesgo</vt:lpstr>
      <vt:lpstr>SlidesGo Final Pages</vt:lpstr>
      <vt:lpstr>Slidesgo Final Pages</vt:lpstr>
      <vt:lpstr>OFF-CAMPUS REVIEW</vt:lpstr>
      <vt:lpstr>01</vt:lpstr>
      <vt:lpstr>04</vt:lpstr>
      <vt:lpstr>Introduction</vt:lpstr>
      <vt:lpstr>01</vt:lpstr>
      <vt:lpstr>Kelechi Nwachukwu Project Manger and Developer</vt:lpstr>
      <vt:lpstr>Kudzai Mubayiwa Deputy Project Manger and Developer</vt:lpstr>
      <vt:lpstr>Denzel Matapuri Lead Developer</vt:lpstr>
      <vt:lpstr>Takunda Madzumbudze Head Tester</vt:lpstr>
      <vt:lpstr>Rinae Makhado Quality Manager and Tester</vt:lpstr>
      <vt:lpstr>User roles and the system overview </vt:lpstr>
      <vt:lpstr>02</vt:lpstr>
      <vt:lpstr>?</vt:lpstr>
      <vt:lpstr>PowerPoint Presentation</vt:lpstr>
      <vt:lpstr>Ratings and Reviews </vt:lpstr>
      <vt:lpstr>03</vt:lpstr>
      <vt:lpstr>Discription of the website’s rating system , how it is incorprated  and explanation of the user rating and review process.</vt:lpstr>
      <vt:lpstr>Security and input filters</vt:lpstr>
      <vt:lpstr>04</vt:lpstr>
      <vt:lpstr>Test plan execution and user testing feedback </vt:lpstr>
      <vt:lpstr>05</vt:lpstr>
      <vt:lpstr>PowerPoint Presentation</vt:lpstr>
      <vt:lpstr>06</vt:lpstr>
      <vt:lpstr>Conclusion </vt:lpstr>
      <vt:lpstr>PowerPoint Presentation</vt:lpstr>
      <vt:lpstr>Teamwork Icons</vt:lpstr>
      <vt:lpstr>THIS IS A GREAT HEADLINE</vt:lpstr>
      <vt:lpstr>AWESOME WORDS</vt:lpstr>
      <vt:lpstr>03</vt:lpstr>
      <vt:lpstr>A TIMELINE ALWAYS WORKS FINE</vt:lpstr>
      <vt:lpstr>MAYBE YOU NEED TO DIVIDE THE CONTENT</vt:lpstr>
      <vt:lpstr>THE SLIDE TITLE GOES HERE!</vt:lpstr>
      <vt:lpstr>PowerPoint Presentation</vt:lpstr>
      <vt:lpstr>How users manage their profiles. </vt:lpstr>
      <vt:lpstr>A PICTURE IS WORTH A THOUSAND WORDS</vt:lpstr>
      <vt:lpstr>SOMETIMES, REVIEWING CONCEPTS IS A GOOD IDEA</vt:lpstr>
      <vt:lpstr>HOW ABOUT THE PERCENTAGES?</vt:lpstr>
      <vt:lpstr>INFOGRAPHICS MAKE YOUR IDEA UNDERSTANDABLE…</vt:lpstr>
      <vt:lpstr>…AND THE SAME GOES FOR TABLES</vt:lpstr>
      <vt:lpstr>THIS IS A MAP</vt:lpstr>
      <vt:lpstr>BUSINESS OBJECTIVES</vt:lpstr>
      <vt:lpstr>4,498,300,000</vt:lpstr>
      <vt:lpstr>333,000.00</vt:lpstr>
      <vt:lpstr>COMPANY SERVICES</vt:lpstr>
      <vt:lpstr>04</vt:lpstr>
      <vt:lpstr>OUR TEAM</vt:lpstr>
      <vt:lpstr>CREDITS</vt:lpstr>
      <vt:lpstr>Instructions for use (free users)</vt:lpstr>
      <vt:lpstr>Instructions for use (premium users)</vt:lpstr>
      <vt:lpstr>Fonts &amp; colors used</vt:lpstr>
      <vt:lpstr>Use our editable graphic resources...</vt:lpstr>
      <vt:lpstr>PowerPoint Presentation</vt:lpstr>
      <vt:lpstr>TABLE OF CONTENTS</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OFF-CAMPUS REVIEW</dc:title>
  <dc:creator>Rinae Makhado</dc:creator>
  <cp:lastModifiedBy>Rinae Makhado</cp:lastModifiedBy>
  <cp:revision>72</cp:revision>
  <dcterms:modified xsi:type="dcterms:W3CDTF">2023-10-04T06:37:05Z</dcterms:modified>
</cp:coreProperties>
</file>